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8DD11-9A20-3015-6A0C-9D1691F9D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167676-9873-2D86-2E29-AB9FEFDD1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4CCD9-A7E7-7A23-2ED5-1D5671F3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B1FA9-831A-4EB2-B428-E3E3E5BC8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806B3-9DA5-4B78-2739-707A73C6E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23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7B401-19A1-1E9C-32A1-94D521E40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8DFA6C-19F6-9303-8F32-3A253F93C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456E5-273E-57EF-DEDB-99DA694A2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AEE94-E836-40D3-3146-0628A4803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79FC1-98B1-AE2F-473D-866402C0C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5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DF4CA-E6ED-85DD-ECBB-2C5AA8DAD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F70C7-5A7A-3C3A-664C-26094E3E4C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53872-66BA-E437-BC63-B6FC8C7D5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B74AB-4068-C26D-EB60-9AD3F6BDB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325B9-D908-5B81-2983-1B8D45963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17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E7737-CD9B-F4A0-B650-BCFB92C63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DFD10-53BD-26B7-B338-889145CF2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E6B62-1DF7-EB09-B4E1-B0B62A0F5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EF280-E475-0C08-5D2F-142DCA73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64528-F002-5F06-3200-78AC2B5AD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7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BB7BC-35F1-9B77-6BD3-ADC0F1CEC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63D55A-74E6-B636-E3A1-F6057F006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62FF1-0858-2A2B-B7AD-56ED60A63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E374A-D6E5-EAC8-C5AA-4B9009B5F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2017F-1427-057C-38DA-A7BC178AC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5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10A79-5987-1620-CFCF-1C3555063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840F7-3E69-ED74-365E-85ACD3C76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385A78-BCF9-885C-8435-9EBF97856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477F31-F989-9982-4C99-58FBBEA1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92D8C-CFF0-487B-E3A5-764C4D554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8F6011-26B6-9C55-5BBD-092CE0A9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71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631FE-2EE9-F684-497C-94EB4B9E4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B90C4-E8D4-D0E8-7B78-C424CB859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B6EEAC-61A7-64A0-FF7F-057F03618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EB7C26-8345-81B9-DA93-D7C341834E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6E9C04-7A40-4ED3-6A49-F00FA6B3B8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904073-B066-34F8-5F80-065851069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DB40AC-87DF-C6E3-C7A5-61BF73152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9B1D0-D9E8-F8F9-BFBB-EFD228632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3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37443-CEFD-70C8-5B0C-012DE11F0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C5C5FB-D6AD-0229-C818-F6409305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B5E46F-32A7-8BF9-9EF6-D1C73DD73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987827-1D9B-D2EB-E07E-7E8F8D630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75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0BFE41-C3F3-5F62-3039-33063CBE6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69D04F-70CE-E063-0916-56514D92E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866D8-7DB4-BA56-5D24-403391F72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41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B524A-E0C8-68E5-9B3D-39B9F8364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2CF45-5EA7-3B7F-6A65-F68BE55C2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DE9969-B57C-F474-FDDA-929733544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FDE15-4925-B926-F9BA-298ADF7E7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5AF3A-820A-BA4D-18EA-0F062C578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592368-EC9C-CA02-59E8-966E2B1B6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2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E0A7D-6665-15AB-9F44-7B33E7B16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5E23CD-2B26-E72B-25DF-C33345F12C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250D50-3A44-824B-CBF7-509FC2C54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A5128-5794-16AD-09DE-3B6ED5FEE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2D11D-E911-52C5-21F2-FBEC958E6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7C044A-B0E3-B19F-7752-B1ECB5200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7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F34BFD-9133-5A01-93B9-18A236D86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32ECB2-82F0-7C71-5D38-78F59BC43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D1E8-257D-1499-3E4D-56345D002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119C5-D142-42A3-B669-D4BDB228CC4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0B93D-D5B1-5D66-76B5-11DEC11CFA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86FE8-AE4B-9F7E-9FF1-C7C216D327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B3D66-F870-4F10-9C37-55977E3F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985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4040C2-1EDB-492C-289E-61DFF1A62075}"/>
              </a:ext>
            </a:extLst>
          </p:cNvPr>
          <p:cNvSpPr txBox="1"/>
          <p:nvPr/>
        </p:nvSpPr>
        <p:spPr>
          <a:xfrm>
            <a:off x="1631290" y="1002182"/>
            <a:ext cx="398075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Suppl 10. </a:t>
            </a:r>
            <a:r>
              <a:rPr lang="en-US" dirty="0"/>
              <a:t>Forest plots of leave-one-out analyses of the association between colorectal cancer and autoimmune diseases. Forest plots of leave-one-out sensitivity results showing the associations of genetic liability to colorectal cancer with ankylosing spondylitis (A), eczema (B), multiple sclerosis (C), rheumatoid arthritis (D), and systemic lupus erythematosus (E). </a:t>
            </a:r>
          </a:p>
        </p:txBody>
      </p:sp>
      <p:pic>
        <p:nvPicPr>
          <p:cNvPr id="3" name="图片 6">
            <a:extLst>
              <a:ext uri="{FF2B5EF4-FFF2-40B4-BE49-F238E27FC236}">
                <a16:creationId xmlns:a16="http://schemas.microsoft.com/office/drawing/2014/main" id="{B7150317-4DCB-4600-4BFC-85F79A8171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29426" y="84344"/>
            <a:ext cx="5226177" cy="64751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3568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Robin Wei</dc:creator>
  <cp:lastModifiedBy>Robin Wei</cp:lastModifiedBy>
  <cp:revision>1</cp:revision>
  <dcterms:created xsi:type="dcterms:W3CDTF">2026-02-27T13:35:04Z</dcterms:created>
  <dcterms:modified xsi:type="dcterms:W3CDTF">2026-02-27T13:35:14Z</dcterms:modified>
</cp:coreProperties>
</file>