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9" autoAdjust="0"/>
    <p:restoredTop sz="94660"/>
  </p:normalViewPr>
  <p:slideViewPr>
    <p:cSldViewPr snapToGrid="0">
      <p:cViewPr varScale="1">
        <p:scale>
          <a:sx n="86" d="100"/>
          <a:sy n="86" d="100"/>
        </p:scale>
        <p:origin x="39"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6D4B3-E214-DBD0-DB10-1124CF4A2D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2BE446-6133-15D5-3838-8BA4249AE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241B32-3AB5-3BFE-714A-809C20FBE6AB}"/>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A2678A74-0BCF-83FE-94DE-8C66D417CA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C244A-2CB3-4D20-5668-DC540269AE09}"/>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1625289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43FEDF-A6F6-F1C5-F4F4-582FD41B81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8A2DFE-B3AD-9232-41AE-2A856FD186C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987FE6-7157-CF02-2554-1CA236629160}"/>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B32EF55B-54AB-7F59-F897-755797D16E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DCC121-8E94-77D9-CC34-4F952C228EA5}"/>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2462446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0790A2-9DE3-2E3D-8FE9-3619322DFB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A27A68B-52D1-54B6-1C4A-721A1957E2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07995F-1161-AD8E-B70E-803EED95B963}"/>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13BD9D1B-C700-BC81-D18B-C660C287FF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CAB095-9BD3-F316-A6C3-9E403DFDD2E9}"/>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146674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6754E-2ECC-F1E5-FCFF-EF578BFC51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9EAD69-E154-B7FB-4C76-656E06CF8B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9D7B8B-26AC-D8A4-0ACA-6D741087C503}"/>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BC270B74-B2D3-4450-05E5-93A2BE6F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CC5B47-7D3C-76BA-CFEB-7695ED4ABDA0}"/>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1706297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3C89DC-EE52-2D66-B38A-D593B6F5AF0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B4A9657-B572-E51D-D087-95C6EAB4F8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2CAAD9-6C42-72F0-097A-19C9355B3C56}"/>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F0111142-E0AA-DD69-F02A-517EF0F3EB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3C654B-D572-5779-A790-DC60863A607C}"/>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795361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10C69-7C11-B84C-7E2A-6A4492D519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14B09E-3180-73C3-9849-3B38606512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0EB902B-476B-95B1-A396-94DFB4E272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283496-CF39-CCBE-A383-C3394254BBEE}"/>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6" name="Footer Placeholder 5">
            <a:extLst>
              <a:ext uri="{FF2B5EF4-FFF2-40B4-BE49-F238E27FC236}">
                <a16:creationId xmlns:a16="http://schemas.microsoft.com/office/drawing/2014/main" id="{C45A2D5F-FE8E-76E4-056C-7DB42B2414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B1FEEB-66E8-D634-7BB3-7361F7EBF8E4}"/>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1803091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BD38D-E82D-F8B5-3657-E9B7C66259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3336A6-CF05-DF19-C260-7A6AF140A9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066AB0-CC69-B1C6-2415-284C2D5C72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4B48A6-F96B-721B-5D7E-5653951E43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465838-375A-3583-D65C-6A747B6639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2C5C29-DEAC-0EA4-904E-A88B0A4720BB}"/>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8" name="Footer Placeholder 7">
            <a:extLst>
              <a:ext uri="{FF2B5EF4-FFF2-40B4-BE49-F238E27FC236}">
                <a16:creationId xmlns:a16="http://schemas.microsoft.com/office/drawing/2014/main" id="{805DEE4D-FDAD-B5D2-0413-BB58350989B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97E50C8-B8DB-45F7-BDA0-271CD40A448F}"/>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386076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40B36-17C0-87C3-D4F9-0C07E5038C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76B8E7F-EC8A-156B-080C-4FDAEC56CDE1}"/>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4" name="Footer Placeholder 3">
            <a:extLst>
              <a:ext uri="{FF2B5EF4-FFF2-40B4-BE49-F238E27FC236}">
                <a16:creationId xmlns:a16="http://schemas.microsoft.com/office/drawing/2014/main" id="{D37A3918-6587-3661-CF3A-438F07D0C8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15DC9F-1EDA-E235-7EF7-4846AAAA8AD6}"/>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2087207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9598F02-00C4-B63B-7EDC-0218F974F5DD}"/>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3" name="Footer Placeholder 2">
            <a:extLst>
              <a:ext uri="{FF2B5EF4-FFF2-40B4-BE49-F238E27FC236}">
                <a16:creationId xmlns:a16="http://schemas.microsoft.com/office/drawing/2014/main" id="{E046F689-356F-4111-602B-A1DD5B592CD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0406BC-F57D-32B7-D572-13CEA3AF3259}"/>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3318379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86CA4-942F-B950-333D-55CF37E756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E4F131-AC97-591A-527A-FC2155ED05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FC95F1-C3DA-84E0-46AF-17C5DC260D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6AD436-F603-59F2-CB0C-C52922A9B230}"/>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6" name="Footer Placeholder 5">
            <a:extLst>
              <a:ext uri="{FF2B5EF4-FFF2-40B4-BE49-F238E27FC236}">
                <a16:creationId xmlns:a16="http://schemas.microsoft.com/office/drawing/2014/main" id="{ED5E0DB3-E1FC-FAEE-215E-8FAB279234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6C4E0B-1EF4-FD96-3502-26D819664B12}"/>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3449683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7654C7-55F8-34B2-0C58-155156EA78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1746B8-71D5-6497-3723-C822267380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0152C95-2517-BEC0-1097-0B2826B0AC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70D992-C7B3-86FE-AA2E-5DADA5F0A59A}"/>
              </a:ext>
            </a:extLst>
          </p:cNvPr>
          <p:cNvSpPr>
            <a:spLocks noGrp="1"/>
          </p:cNvSpPr>
          <p:nvPr>
            <p:ph type="dt" sz="half" idx="10"/>
          </p:nvPr>
        </p:nvSpPr>
        <p:spPr/>
        <p:txBody>
          <a:bodyPr/>
          <a:lstStyle/>
          <a:p>
            <a:fld id="{44923C23-A4A0-40E8-82C7-8E71E2A3FD04}" type="datetimeFigureOut">
              <a:rPr lang="en-US" smtClean="0"/>
              <a:t>2/27/2026</a:t>
            </a:fld>
            <a:endParaRPr lang="en-US"/>
          </a:p>
        </p:txBody>
      </p:sp>
      <p:sp>
        <p:nvSpPr>
          <p:cNvPr id="6" name="Footer Placeholder 5">
            <a:extLst>
              <a:ext uri="{FF2B5EF4-FFF2-40B4-BE49-F238E27FC236}">
                <a16:creationId xmlns:a16="http://schemas.microsoft.com/office/drawing/2014/main" id="{4C2B696D-04BA-C808-FD8E-D7A201909A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6B76D-2A28-0A61-20C1-CB7FA1B32A41}"/>
              </a:ext>
            </a:extLst>
          </p:cNvPr>
          <p:cNvSpPr>
            <a:spLocks noGrp="1"/>
          </p:cNvSpPr>
          <p:nvPr>
            <p:ph type="sldNum" sz="quarter" idx="12"/>
          </p:nvPr>
        </p:nvSpPr>
        <p:spPr/>
        <p:txBody>
          <a:bodyPr/>
          <a:lstStyle/>
          <a:p>
            <a:fld id="{89712784-97D8-4F25-840E-54AA5EE18453}" type="slidenum">
              <a:rPr lang="en-US" smtClean="0"/>
              <a:t>‹#›</a:t>
            </a:fld>
            <a:endParaRPr lang="en-US"/>
          </a:p>
        </p:txBody>
      </p:sp>
    </p:spTree>
    <p:extLst>
      <p:ext uri="{BB962C8B-B14F-4D97-AF65-F5344CB8AC3E}">
        <p14:creationId xmlns:p14="http://schemas.microsoft.com/office/powerpoint/2010/main" val="165450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4AC469-31E6-66DC-D1C2-5D64357D95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1E022EC-7436-862E-096C-50FA28AC9B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68BB42-0534-23AB-3223-B34FAFBECA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23C23-A4A0-40E8-82C7-8E71E2A3FD04}" type="datetimeFigureOut">
              <a:rPr lang="en-US" smtClean="0"/>
              <a:t>2/27/2026</a:t>
            </a:fld>
            <a:endParaRPr lang="en-US"/>
          </a:p>
        </p:txBody>
      </p:sp>
      <p:sp>
        <p:nvSpPr>
          <p:cNvPr id="5" name="Footer Placeholder 4">
            <a:extLst>
              <a:ext uri="{FF2B5EF4-FFF2-40B4-BE49-F238E27FC236}">
                <a16:creationId xmlns:a16="http://schemas.microsoft.com/office/drawing/2014/main" id="{F85185D6-A2AF-75E0-0360-B166566ED5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754FBDB-05FF-4BEA-52AD-FBE22D4783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12784-97D8-4F25-840E-54AA5EE18453}" type="slidenum">
              <a:rPr lang="en-US" smtClean="0"/>
              <a:t>‹#›</a:t>
            </a:fld>
            <a:endParaRPr lang="en-US"/>
          </a:p>
        </p:txBody>
      </p:sp>
    </p:spTree>
    <p:extLst>
      <p:ext uri="{BB962C8B-B14F-4D97-AF65-F5344CB8AC3E}">
        <p14:creationId xmlns:p14="http://schemas.microsoft.com/office/powerpoint/2010/main" val="3332387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E947727-0324-F19D-0F27-8629E3B0BDE5}"/>
              </a:ext>
            </a:extLst>
          </p:cNvPr>
          <p:cNvSpPr txBox="1"/>
          <p:nvPr/>
        </p:nvSpPr>
        <p:spPr>
          <a:xfrm>
            <a:off x="514468" y="1099903"/>
            <a:ext cx="4051052" cy="2585323"/>
          </a:xfrm>
          <a:prstGeom prst="rect">
            <a:avLst/>
          </a:prstGeom>
          <a:noFill/>
        </p:spPr>
        <p:txBody>
          <a:bodyPr wrap="square" rtlCol="0">
            <a:spAutoFit/>
          </a:bodyPr>
          <a:lstStyle/>
          <a:p>
            <a:r>
              <a:rPr lang="en-US" b="1" dirty="0"/>
              <a:t>Suppl 9.</a:t>
            </a:r>
            <a:r>
              <a:rPr lang="en-US" dirty="0"/>
              <a:t> Funnel plot analysis for the association between colorectal cancer and autoimmune diseases. Funnel plots displaying the associations of genetic liability to colorectal cancer with ankylosing spondylitis (A), eczema (B), multiple sclerosis (C), rheumatoid arthritis (D), and systemic lupus erythematosus (E). </a:t>
            </a:r>
          </a:p>
        </p:txBody>
      </p:sp>
      <p:pic>
        <p:nvPicPr>
          <p:cNvPr id="3" name="图片 5">
            <a:extLst>
              <a:ext uri="{FF2B5EF4-FFF2-40B4-BE49-F238E27FC236}">
                <a16:creationId xmlns:a16="http://schemas.microsoft.com/office/drawing/2014/main" id="{99E5967E-3606-9B7D-7056-12C8F3329F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6294937" y="337154"/>
            <a:ext cx="5479415" cy="5360035"/>
          </a:xfrm>
          <a:prstGeom prst="rect">
            <a:avLst/>
          </a:prstGeom>
          <a:noFill/>
          <a:ln>
            <a:noFill/>
          </a:ln>
        </p:spPr>
      </p:pic>
    </p:spTree>
    <p:extLst>
      <p:ext uri="{BB962C8B-B14F-4D97-AF65-F5344CB8AC3E}">
        <p14:creationId xmlns:p14="http://schemas.microsoft.com/office/powerpoint/2010/main" val="3264113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Wei</dc:creator>
  <cp:lastModifiedBy>Robin Wei</cp:lastModifiedBy>
  <cp:revision>1</cp:revision>
  <dcterms:created xsi:type="dcterms:W3CDTF">2026-02-27T13:34:27Z</dcterms:created>
  <dcterms:modified xsi:type="dcterms:W3CDTF">2026-02-27T13:34:47Z</dcterms:modified>
</cp:coreProperties>
</file>