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9" autoAdjust="0"/>
    <p:restoredTop sz="94660"/>
  </p:normalViewPr>
  <p:slideViewPr>
    <p:cSldViewPr snapToGrid="0">
      <p:cViewPr varScale="1">
        <p:scale>
          <a:sx n="86" d="100"/>
          <a:sy n="86" d="100"/>
        </p:scale>
        <p:origin x="39"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0007B-9037-38B1-9D18-751305E897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937F23-459A-139A-F5E9-6C2D562DB6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6E3957-B784-4275-C51A-B56D0CE77ED7}"/>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5" name="Footer Placeholder 4">
            <a:extLst>
              <a:ext uri="{FF2B5EF4-FFF2-40B4-BE49-F238E27FC236}">
                <a16:creationId xmlns:a16="http://schemas.microsoft.com/office/drawing/2014/main" id="{345DA3F1-098A-0822-A2D5-3968301B70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848BE8-4113-A875-1A70-72C116AA8999}"/>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3766536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4BBAA-62D6-AA4B-1C5A-35AF36F7F8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BF6F75-EBBE-E841-46A7-E6F17C0011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A7E8A3-B3C7-6545-A35F-C32F55FEB29E}"/>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5" name="Footer Placeholder 4">
            <a:extLst>
              <a:ext uri="{FF2B5EF4-FFF2-40B4-BE49-F238E27FC236}">
                <a16:creationId xmlns:a16="http://schemas.microsoft.com/office/drawing/2014/main" id="{41A0F4B6-73CF-38E1-A759-A8DD06155C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CD04-8EEB-F37F-A753-358B7A9FCA47}"/>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232214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96332C-DA63-FDD8-A499-08ECED8582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3A8C99-4F43-D396-782C-887A3D58E3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EB0652-756C-DF49-66E6-AD86924B2719}"/>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5" name="Footer Placeholder 4">
            <a:extLst>
              <a:ext uri="{FF2B5EF4-FFF2-40B4-BE49-F238E27FC236}">
                <a16:creationId xmlns:a16="http://schemas.microsoft.com/office/drawing/2014/main" id="{EBA2E11A-52BE-E962-A169-F2E3E8B92B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A6FFE1-BF07-B52E-3D65-2ED22F7CA0DF}"/>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357440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EBF1A-1DC9-1A6F-ED31-EF695BCDE5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0F26FF-AEB2-26AB-986B-A0A6C00714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FAA2FC-B11D-C802-421F-520E89671A62}"/>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5" name="Footer Placeholder 4">
            <a:extLst>
              <a:ext uri="{FF2B5EF4-FFF2-40B4-BE49-F238E27FC236}">
                <a16:creationId xmlns:a16="http://schemas.microsoft.com/office/drawing/2014/main" id="{6797B5B0-5391-4802-5D49-AD9C5A5FE9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0CF1E1-6D51-9DB6-BB89-F606DAF0116B}"/>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3072703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C195C-9CC6-3523-72B3-B53FAE6903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497898-FEB5-1542-2500-6A47F51A31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20A8DA-EF1F-7AF4-2495-BC2AF820575D}"/>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5" name="Footer Placeholder 4">
            <a:extLst>
              <a:ext uri="{FF2B5EF4-FFF2-40B4-BE49-F238E27FC236}">
                <a16:creationId xmlns:a16="http://schemas.microsoft.com/office/drawing/2014/main" id="{CB901E83-2D7F-A681-6F1A-39371A3A55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36BCCB-704E-839A-656F-04B46333F54F}"/>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4004331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2F1AA-A41F-705E-9395-02C883F818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ABF142-FA08-F019-32C2-83E3EFEAAE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46BEF1-E494-DA78-E148-E34F212282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FAAFF4-1DD0-A454-7638-8589A4E700FB}"/>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6" name="Footer Placeholder 5">
            <a:extLst>
              <a:ext uri="{FF2B5EF4-FFF2-40B4-BE49-F238E27FC236}">
                <a16:creationId xmlns:a16="http://schemas.microsoft.com/office/drawing/2014/main" id="{B75485E3-2415-EE76-1A47-11C75FF135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7DC9F9-D36B-9EE5-C7B4-D3173B8C7F36}"/>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1297456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CF773-E3EB-9789-6439-0C9EBD1A9B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23007A-4831-3829-0D65-65A1E188EE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492C37-22CB-42C7-95A6-D44B3EEAD3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95BE9C-E74D-EB56-3ECD-DE936244FD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71508F-C130-ED65-7660-98B61060DA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680E3A-11F8-E17A-8428-132A807DA6AC}"/>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8" name="Footer Placeholder 7">
            <a:extLst>
              <a:ext uri="{FF2B5EF4-FFF2-40B4-BE49-F238E27FC236}">
                <a16:creationId xmlns:a16="http://schemas.microsoft.com/office/drawing/2014/main" id="{1C68050E-4265-21ED-B0F4-EFB8796EB8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30F414-8684-892C-EF9E-C5209B866DE4}"/>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80397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FB94D-1E80-D3F5-136E-E5D6E3D628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B0C7FC-2255-A441-EC37-42AAA11FB4EE}"/>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4" name="Footer Placeholder 3">
            <a:extLst>
              <a:ext uri="{FF2B5EF4-FFF2-40B4-BE49-F238E27FC236}">
                <a16:creationId xmlns:a16="http://schemas.microsoft.com/office/drawing/2014/main" id="{F9E378B0-4DDB-0EB7-59DC-9703A763EA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B95171-B244-32DC-9313-8B0EC49FB944}"/>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3604213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9FB778-8375-E1C0-0184-EE6B77E83480}"/>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3" name="Footer Placeholder 2">
            <a:extLst>
              <a:ext uri="{FF2B5EF4-FFF2-40B4-BE49-F238E27FC236}">
                <a16:creationId xmlns:a16="http://schemas.microsoft.com/office/drawing/2014/main" id="{4FA1FE2C-F24B-755D-DF06-DAA8F9906F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3EB081-3B3B-C8C0-AB2B-EA2E1BAFEBAF}"/>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3657279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6B614-13A5-CC20-BAE7-4635A73455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56ABA3-CD4A-DC48-7B58-65EDFD919F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1BAD0E-55B3-9A3E-0142-81907B215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CED7DD-08B5-8A69-AD0A-861D2C78318D}"/>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6" name="Footer Placeholder 5">
            <a:extLst>
              <a:ext uri="{FF2B5EF4-FFF2-40B4-BE49-F238E27FC236}">
                <a16:creationId xmlns:a16="http://schemas.microsoft.com/office/drawing/2014/main" id="{FA82DEC7-11D3-A343-B2FF-15B0459E58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6EE026-1185-D4F3-D196-E48FC3BC0131}"/>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795652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3D79F-4723-C89E-86C0-B036BCD9E0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D09A46-E76A-D89C-9FE2-643E4B43E8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09E7CB-74D2-1B3B-49E2-5008FBA0E6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2DEB5-40D5-C7B0-420B-46115B7FC191}"/>
              </a:ext>
            </a:extLst>
          </p:cNvPr>
          <p:cNvSpPr>
            <a:spLocks noGrp="1"/>
          </p:cNvSpPr>
          <p:nvPr>
            <p:ph type="dt" sz="half" idx="10"/>
          </p:nvPr>
        </p:nvSpPr>
        <p:spPr/>
        <p:txBody>
          <a:bodyPr/>
          <a:lstStyle/>
          <a:p>
            <a:fld id="{697F7AEC-73B1-422A-8B25-4F97E95596E4}" type="datetimeFigureOut">
              <a:rPr lang="en-US" smtClean="0"/>
              <a:t>2/27/2026</a:t>
            </a:fld>
            <a:endParaRPr lang="en-US"/>
          </a:p>
        </p:txBody>
      </p:sp>
      <p:sp>
        <p:nvSpPr>
          <p:cNvPr id="6" name="Footer Placeholder 5">
            <a:extLst>
              <a:ext uri="{FF2B5EF4-FFF2-40B4-BE49-F238E27FC236}">
                <a16:creationId xmlns:a16="http://schemas.microsoft.com/office/drawing/2014/main" id="{A28DA2FD-8A36-5E5D-3D83-3D0DBBA65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E7B59-ECD8-C9DB-D854-BDD95CD8A270}"/>
              </a:ext>
            </a:extLst>
          </p:cNvPr>
          <p:cNvSpPr>
            <a:spLocks noGrp="1"/>
          </p:cNvSpPr>
          <p:nvPr>
            <p:ph type="sldNum" sz="quarter" idx="12"/>
          </p:nvPr>
        </p:nvSpPr>
        <p:spPr/>
        <p:txBody>
          <a:bodyPr/>
          <a:lstStyle/>
          <a:p>
            <a:fld id="{ACA4B15E-B4FD-474E-9DB4-3AF30C72F496}" type="slidenum">
              <a:rPr lang="en-US" smtClean="0"/>
              <a:t>‹#›</a:t>
            </a:fld>
            <a:endParaRPr lang="en-US"/>
          </a:p>
        </p:txBody>
      </p:sp>
    </p:spTree>
    <p:extLst>
      <p:ext uri="{BB962C8B-B14F-4D97-AF65-F5344CB8AC3E}">
        <p14:creationId xmlns:p14="http://schemas.microsoft.com/office/powerpoint/2010/main" val="525660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A5379F-3773-8B76-FE1F-AFFAAB84A1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2ECD26-1F84-3E42-9B1E-B18073F5D0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7AAA-3B17-EF2D-4BC4-694687F001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7F7AEC-73B1-422A-8B25-4F97E95596E4}" type="datetimeFigureOut">
              <a:rPr lang="en-US" smtClean="0"/>
              <a:t>2/27/2026</a:t>
            </a:fld>
            <a:endParaRPr lang="en-US"/>
          </a:p>
        </p:txBody>
      </p:sp>
      <p:sp>
        <p:nvSpPr>
          <p:cNvPr id="5" name="Footer Placeholder 4">
            <a:extLst>
              <a:ext uri="{FF2B5EF4-FFF2-40B4-BE49-F238E27FC236}">
                <a16:creationId xmlns:a16="http://schemas.microsoft.com/office/drawing/2014/main" id="{70DB5077-4A19-BA90-DAC2-0B6EE18DD5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7863D1-39FB-0D69-2258-BB0619CC7D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A4B15E-B4FD-474E-9DB4-3AF30C72F496}" type="slidenum">
              <a:rPr lang="en-US" smtClean="0"/>
              <a:t>‹#›</a:t>
            </a:fld>
            <a:endParaRPr lang="en-US"/>
          </a:p>
        </p:txBody>
      </p:sp>
    </p:spTree>
    <p:extLst>
      <p:ext uri="{BB962C8B-B14F-4D97-AF65-F5344CB8AC3E}">
        <p14:creationId xmlns:p14="http://schemas.microsoft.com/office/powerpoint/2010/main" val="401346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E7BE93-319C-CCE0-1511-B1E91E9EB4FC}"/>
              </a:ext>
            </a:extLst>
          </p:cNvPr>
          <p:cNvSpPr txBox="1"/>
          <p:nvPr/>
        </p:nvSpPr>
        <p:spPr>
          <a:xfrm>
            <a:off x="1631290" y="1002182"/>
            <a:ext cx="4130881" cy="2585323"/>
          </a:xfrm>
          <a:prstGeom prst="rect">
            <a:avLst/>
          </a:prstGeom>
          <a:noFill/>
        </p:spPr>
        <p:txBody>
          <a:bodyPr wrap="square" rtlCol="0">
            <a:spAutoFit/>
          </a:bodyPr>
          <a:lstStyle/>
          <a:p>
            <a:r>
              <a:rPr lang="en-US" b="1" dirty="0"/>
              <a:t>Suppl 8.</a:t>
            </a:r>
            <a:r>
              <a:rPr lang="en-US" dirty="0"/>
              <a:t> Scatter plots of the association between colorectal cancer and autoimmune diseases. Scatter plots illustrating the associations of genetic liability to colorectal cancer with ankylosing spondylitis (A), eczema (B), multiple sclerosis (C), rheumatoid arthritis (D), and systemic lupus erythematosus (E). </a:t>
            </a:r>
          </a:p>
        </p:txBody>
      </p:sp>
      <p:pic>
        <p:nvPicPr>
          <p:cNvPr id="3" name="图片 4">
            <a:extLst>
              <a:ext uri="{FF2B5EF4-FFF2-40B4-BE49-F238E27FC236}">
                <a16:creationId xmlns:a16="http://schemas.microsoft.com/office/drawing/2014/main" id="{4B274AC3-D4FD-A627-1075-00D765FBA65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6338396" y="254512"/>
            <a:ext cx="5504180" cy="5790565"/>
          </a:xfrm>
          <a:prstGeom prst="rect">
            <a:avLst/>
          </a:prstGeom>
          <a:noFill/>
          <a:ln>
            <a:noFill/>
          </a:ln>
        </p:spPr>
      </p:pic>
    </p:spTree>
    <p:extLst>
      <p:ext uri="{BB962C8B-B14F-4D97-AF65-F5344CB8AC3E}">
        <p14:creationId xmlns:p14="http://schemas.microsoft.com/office/powerpoint/2010/main" val="3647225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Wei</dc:creator>
  <cp:lastModifiedBy>Robin Wei</cp:lastModifiedBy>
  <cp:revision>1</cp:revision>
  <dcterms:created xsi:type="dcterms:W3CDTF">2026-02-27T13:33:42Z</dcterms:created>
  <dcterms:modified xsi:type="dcterms:W3CDTF">2026-02-27T13:34:10Z</dcterms:modified>
</cp:coreProperties>
</file>