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9" autoAdjust="0"/>
    <p:restoredTop sz="94660"/>
  </p:normalViewPr>
  <p:slideViewPr>
    <p:cSldViewPr snapToGrid="0">
      <p:cViewPr varScale="1">
        <p:scale>
          <a:sx n="86" d="100"/>
          <a:sy n="86" d="100"/>
        </p:scale>
        <p:origin x="39"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0633E-1D07-EC3F-C706-098818A8A6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E92D29-CEC6-DC96-F0BC-23A27DE2D3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DE5EDC-52C5-E890-63B3-374E14540A7E}"/>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5" name="Footer Placeholder 4">
            <a:extLst>
              <a:ext uri="{FF2B5EF4-FFF2-40B4-BE49-F238E27FC236}">
                <a16:creationId xmlns:a16="http://schemas.microsoft.com/office/drawing/2014/main" id="{5C3BCAA2-A32A-2086-ED11-066FE53FF8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AB022A-F044-244F-CD12-4685B478268D}"/>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3618273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896F3-5540-1592-F1BB-379222275D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B8D328-4B59-453E-D5AA-212E9C1AD5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E8D03-6449-643B-9564-9C9FEF7AD550}"/>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5" name="Footer Placeholder 4">
            <a:extLst>
              <a:ext uri="{FF2B5EF4-FFF2-40B4-BE49-F238E27FC236}">
                <a16:creationId xmlns:a16="http://schemas.microsoft.com/office/drawing/2014/main" id="{A3B83C17-E958-2659-3CE5-C166349CA4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BD036B-C2B1-A48C-D8CC-DADC5D960F52}"/>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2903677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FFD3C5-30F3-81AB-6B82-1959280209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037C23-44A9-4A97-E1CC-4C6AB9A25A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2179A1-FA3A-DD69-305F-AC2C2DC66C05}"/>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5" name="Footer Placeholder 4">
            <a:extLst>
              <a:ext uri="{FF2B5EF4-FFF2-40B4-BE49-F238E27FC236}">
                <a16:creationId xmlns:a16="http://schemas.microsoft.com/office/drawing/2014/main" id="{C80E9598-10B0-1735-C86F-934AB3EE3C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FF14FB-0AEF-DB36-CB46-3D870541438A}"/>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2056095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71953-8A47-34EA-EC4B-024A20BBB7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D723BE-C375-E2F1-E174-C3BD7EF524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AB0BC6-CF43-F7F4-5390-E1902E8A0453}"/>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5" name="Footer Placeholder 4">
            <a:extLst>
              <a:ext uri="{FF2B5EF4-FFF2-40B4-BE49-F238E27FC236}">
                <a16:creationId xmlns:a16="http://schemas.microsoft.com/office/drawing/2014/main" id="{11C17316-F28F-0117-1A12-D5BE32DA0A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38BAC-54FC-BE0A-EA29-DBA9F27DD366}"/>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273820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A39CA-BB6F-68B6-5409-F3C498C7AD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41F3BC-77E1-B449-9082-1EBB592732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7CE828-7DFB-7178-B859-195A7B5CB89D}"/>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5" name="Footer Placeholder 4">
            <a:extLst>
              <a:ext uri="{FF2B5EF4-FFF2-40B4-BE49-F238E27FC236}">
                <a16:creationId xmlns:a16="http://schemas.microsoft.com/office/drawing/2014/main" id="{76CB1642-671C-105D-CA8E-8E48FB378C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6F0F57-8D7D-578C-A7A2-5B608889C120}"/>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1513122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FB90A-0109-E081-3E21-9963ABD9E8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AB0F82-A608-F01E-F470-7B125840A7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66E704-CDB8-9A9E-FE27-82D16E9445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AD0BC-BFE4-9098-C3B9-CDC5E81B9078}"/>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6" name="Footer Placeholder 5">
            <a:extLst>
              <a:ext uri="{FF2B5EF4-FFF2-40B4-BE49-F238E27FC236}">
                <a16:creationId xmlns:a16="http://schemas.microsoft.com/office/drawing/2014/main" id="{FF18C1DB-5A36-937B-78EC-67BFF80775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B9D8B-68EF-830C-E4CE-CD39A689169B}"/>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318888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E403E-A810-9C86-1452-29DCD6DEF8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4EC796-1F74-9034-056B-EBC9B6A78D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A8B1AF-B3B0-DE45-89E4-D3A5C71253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F119C4-E518-9802-3019-F245977A73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CC7A9C-3AF9-D19B-A1E9-18571A3625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FE1CE1-4436-E0E3-1F31-48B3B104FC44}"/>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8" name="Footer Placeholder 7">
            <a:extLst>
              <a:ext uri="{FF2B5EF4-FFF2-40B4-BE49-F238E27FC236}">
                <a16:creationId xmlns:a16="http://schemas.microsoft.com/office/drawing/2014/main" id="{BCDC367D-754F-DDE1-6457-5C50E4A6F2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D81A17-FCFA-4B77-85EB-67C1963F1F9F}"/>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3321325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0FB25-6511-83C8-E81B-81615A9295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04AAF8-8D8F-36E5-38F5-4702CFC128DF}"/>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4" name="Footer Placeholder 3">
            <a:extLst>
              <a:ext uri="{FF2B5EF4-FFF2-40B4-BE49-F238E27FC236}">
                <a16:creationId xmlns:a16="http://schemas.microsoft.com/office/drawing/2014/main" id="{3B0D8964-4C90-5D85-47A3-5B9F2B2B21C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79D9A5-135E-E70D-7EBA-2C33F9F4ECE7}"/>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3262036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E91437-D09F-6E21-536D-1BFC35A19983}"/>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3" name="Footer Placeholder 2">
            <a:extLst>
              <a:ext uri="{FF2B5EF4-FFF2-40B4-BE49-F238E27FC236}">
                <a16:creationId xmlns:a16="http://schemas.microsoft.com/office/drawing/2014/main" id="{0BEEEEDE-B986-D3C0-A004-A184CDBA32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6443D3-A78D-D31A-4473-E785FC4613FA}"/>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387256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10B0C-45F2-4D4E-ADF7-186689B758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2415F85-493D-78AB-139D-670BA4259F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218DAD-75B3-8E74-43C2-4A5A63DDCC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7907E6-E89E-A311-F2BF-B2EE8B9B1A8D}"/>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6" name="Footer Placeholder 5">
            <a:extLst>
              <a:ext uri="{FF2B5EF4-FFF2-40B4-BE49-F238E27FC236}">
                <a16:creationId xmlns:a16="http://schemas.microsoft.com/office/drawing/2014/main" id="{1A76657D-6031-F76B-BB4C-E59EAF3929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4F3270-38A6-289C-E4C9-C22049815E11}"/>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1283532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09534-2AC7-42E9-0684-CFAF1EA210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F19215-497A-182A-BC05-11883D38B7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7BD4BB-9B68-3CB3-A0BE-A25209EABC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D3197F-01CE-FA46-6686-9AC28FB11F97}"/>
              </a:ext>
            </a:extLst>
          </p:cNvPr>
          <p:cNvSpPr>
            <a:spLocks noGrp="1"/>
          </p:cNvSpPr>
          <p:nvPr>
            <p:ph type="dt" sz="half" idx="10"/>
          </p:nvPr>
        </p:nvSpPr>
        <p:spPr/>
        <p:txBody>
          <a:bodyPr/>
          <a:lstStyle/>
          <a:p>
            <a:fld id="{255F9549-7276-4C9A-B7B0-2F0A0AAB8DBE}" type="datetimeFigureOut">
              <a:rPr lang="en-US" smtClean="0"/>
              <a:t>2/27/2026</a:t>
            </a:fld>
            <a:endParaRPr lang="en-US"/>
          </a:p>
        </p:txBody>
      </p:sp>
      <p:sp>
        <p:nvSpPr>
          <p:cNvPr id="6" name="Footer Placeholder 5">
            <a:extLst>
              <a:ext uri="{FF2B5EF4-FFF2-40B4-BE49-F238E27FC236}">
                <a16:creationId xmlns:a16="http://schemas.microsoft.com/office/drawing/2014/main" id="{AC5E4AA4-C13B-9D8C-1AEF-421826DDC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CC2266-33B2-19DA-024F-6DC41D7AEB47}"/>
              </a:ext>
            </a:extLst>
          </p:cNvPr>
          <p:cNvSpPr>
            <a:spLocks noGrp="1"/>
          </p:cNvSpPr>
          <p:nvPr>
            <p:ph type="sldNum" sz="quarter" idx="12"/>
          </p:nvPr>
        </p:nvSpPr>
        <p:spPr/>
        <p:txBody>
          <a:bodyPr/>
          <a:lstStyle/>
          <a:p>
            <a:fld id="{7C9F2DF6-EF9A-4B83-AF78-05A17335C825}" type="slidenum">
              <a:rPr lang="en-US" smtClean="0"/>
              <a:t>‹#›</a:t>
            </a:fld>
            <a:endParaRPr lang="en-US"/>
          </a:p>
        </p:txBody>
      </p:sp>
    </p:spTree>
    <p:extLst>
      <p:ext uri="{BB962C8B-B14F-4D97-AF65-F5344CB8AC3E}">
        <p14:creationId xmlns:p14="http://schemas.microsoft.com/office/powerpoint/2010/main" val="3886903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EBB053-9B37-11BC-0D73-E74990AF4E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BF7F0B-E004-F57D-F5C6-B23B947C89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D5F78E-0469-0F53-D3FD-889D11283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5F9549-7276-4C9A-B7B0-2F0A0AAB8DBE}" type="datetimeFigureOut">
              <a:rPr lang="en-US" smtClean="0"/>
              <a:t>2/27/2026</a:t>
            </a:fld>
            <a:endParaRPr lang="en-US"/>
          </a:p>
        </p:txBody>
      </p:sp>
      <p:sp>
        <p:nvSpPr>
          <p:cNvPr id="5" name="Footer Placeholder 4">
            <a:extLst>
              <a:ext uri="{FF2B5EF4-FFF2-40B4-BE49-F238E27FC236}">
                <a16:creationId xmlns:a16="http://schemas.microsoft.com/office/drawing/2014/main" id="{029A3384-4734-E7B7-D156-BDA62D4E87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C5D3C3-5729-A3A1-24B6-2B450B4956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F2DF6-EF9A-4B83-AF78-05A17335C825}" type="slidenum">
              <a:rPr lang="en-US" smtClean="0"/>
              <a:t>‹#›</a:t>
            </a:fld>
            <a:endParaRPr lang="en-US"/>
          </a:p>
        </p:txBody>
      </p:sp>
    </p:spTree>
    <p:extLst>
      <p:ext uri="{BB962C8B-B14F-4D97-AF65-F5344CB8AC3E}">
        <p14:creationId xmlns:p14="http://schemas.microsoft.com/office/powerpoint/2010/main" val="1566458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CAA85C-81C0-BB70-DCDC-DD52A128E039}"/>
              </a:ext>
            </a:extLst>
          </p:cNvPr>
          <p:cNvSpPr txBox="1"/>
          <p:nvPr/>
        </p:nvSpPr>
        <p:spPr>
          <a:xfrm>
            <a:off x="1631291" y="1002182"/>
            <a:ext cx="4252978" cy="3416320"/>
          </a:xfrm>
          <a:prstGeom prst="rect">
            <a:avLst/>
          </a:prstGeom>
          <a:noFill/>
        </p:spPr>
        <p:txBody>
          <a:bodyPr wrap="square" rtlCol="0">
            <a:spAutoFit/>
          </a:bodyPr>
          <a:lstStyle/>
          <a:p>
            <a:r>
              <a:rPr lang="en-US" b="1" dirty="0"/>
              <a:t>Suppl 6.</a:t>
            </a:r>
            <a:r>
              <a:rPr lang="en-US" dirty="0"/>
              <a:t> Forest plots of leave-one-out analyses of the association between autoimmune diseases and colorectal cancer. Forest plots of leave-one-out sensitivity results showing the associations of genetic liability to ankylosing spondylitis (A), asthma (B), celiac disease (C), eczema (D), gout (E), multiple sclerosis (F), rheumatoid arthritis (G), and systemic lupus erythematosus (H) with colorectal cancer. </a:t>
            </a:r>
          </a:p>
        </p:txBody>
      </p:sp>
      <p:pic>
        <p:nvPicPr>
          <p:cNvPr id="3" name="图片 3">
            <a:extLst>
              <a:ext uri="{FF2B5EF4-FFF2-40B4-BE49-F238E27FC236}">
                <a16:creationId xmlns:a16="http://schemas.microsoft.com/office/drawing/2014/main" id="{DD2DC964-6AFC-9479-629A-85C07DA6D5A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7077571" y="131811"/>
            <a:ext cx="4699068" cy="6374753"/>
          </a:xfrm>
          <a:prstGeom prst="rect">
            <a:avLst/>
          </a:prstGeom>
          <a:noFill/>
          <a:ln>
            <a:noFill/>
          </a:ln>
        </p:spPr>
      </p:pic>
    </p:spTree>
    <p:extLst>
      <p:ext uri="{BB962C8B-B14F-4D97-AF65-F5344CB8AC3E}">
        <p14:creationId xmlns:p14="http://schemas.microsoft.com/office/powerpoint/2010/main" val="3387303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Wei</dc:creator>
  <cp:lastModifiedBy>Robin Wei</cp:lastModifiedBy>
  <cp:revision>1</cp:revision>
  <dcterms:created xsi:type="dcterms:W3CDTF">2026-02-27T13:33:08Z</dcterms:created>
  <dcterms:modified xsi:type="dcterms:W3CDTF">2026-02-27T13:33:23Z</dcterms:modified>
</cp:coreProperties>
</file>