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99" autoAdjust="0"/>
    <p:restoredTop sz="94660"/>
  </p:normalViewPr>
  <p:slideViewPr>
    <p:cSldViewPr snapToGrid="0">
      <p:cViewPr varScale="1">
        <p:scale>
          <a:sx n="86" d="100"/>
          <a:sy n="86" d="100"/>
        </p:scale>
        <p:origin x="39"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B167B0-78A5-12B1-9CED-AB1A1565353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C224C9-6007-BAF0-793C-007D856328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B7F573E-77A3-B57A-2C22-9009D287EB83}"/>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3F44BAF9-5D8C-5EA8-6921-DB4B04861F3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5CDF2D-5DD8-D35B-3DD0-318CF6DFD77B}"/>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344100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75E43-A2AF-9C17-1F91-05AF2953417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322576-A1C3-FA22-05E4-7B9333CD70D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05C9EE-7A77-08C2-AFC2-E2DA6D42C01F}"/>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D694F5E3-9CA2-789D-A709-F46A4DD4C2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456A69-D982-C0F1-C735-758872DD2003}"/>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2325293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DB7BD5-D977-29AA-B437-139DE7BA786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66C77D-A7F6-5E76-3D06-B3D7CCF2F0A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B1C9A-DEE1-D909-0DA7-F98815F9FA4D}"/>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DA14773F-971D-1150-9DE3-9F44E347CC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71116F-557E-F7B8-2136-5CA0BC6E3754}"/>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3939292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B45C9-F70C-C614-8893-C8C1478FD3C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F66577-E83D-5E13-6958-FEAE893535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C5FAFB-5CA9-585B-E938-F611C17F23A7}"/>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CBFBEB35-D5D2-61A2-6718-456D01CB3E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BDA178-E2B7-9ED4-D949-F12767D13F6C}"/>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74104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E687E-6320-FB4E-E9CA-BB8D4D7A56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884FCA-4E67-C6C6-D044-602EECCA96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8F67718-8540-532C-3B3A-0E0DB993D1AB}"/>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BC437919-BBED-3B0B-4661-CFDB1386F8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9A871D-BA3D-3E1F-273E-DDA900BA4864}"/>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285962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57A00-D1A0-AAF8-8A94-E79E59F03A9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08AB06-B827-420B-CC22-2CD9C26A03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6304706-FFBD-F881-550A-4C8C530067D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7345DB2-F981-3586-BC7F-E3C060818D4A}"/>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6" name="Footer Placeholder 5">
            <a:extLst>
              <a:ext uri="{FF2B5EF4-FFF2-40B4-BE49-F238E27FC236}">
                <a16:creationId xmlns:a16="http://schemas.microsoft.com/office/drawing/2014/main" id="{98EE651D-3887-C24E-7BE2-E629CCB045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7DB2A9-C2B0-5549-5C18-5324BCF3FCD4}"/>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2529860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D9ABF-595E-104D-89A6-542B1C5AD6E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803F205-E656-DE6C-F666-151EE532B3F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1BC8F5-AD75-8859-8EBE-3B97D8C4F1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BBAD71-FAA3-E02A-0AE5-97935C7AF5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382663-37F5-3E4C-51C8-F2CE2412FD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5315473-9E40-22A0-E38B-940647E6E75D}"/>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8" name="Footer Placeholder 7">
            <a:extLst>
              <a:ext uri="{FF2B5EF4-FFF2-40B4-BE49-F238E27FC236}">
                <a16:creationId xmlns:a16="http://schemas.microsoft.com/office/drawing/2014/main" id="{65C276A6-7664-7CEE-DFEE-8418BA303E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0CFAFAD-EC8F-8CBB-570A-4192CBC6FC1D}"/>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406464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E0A00-61C5-E758-8904-861C732549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111AF9-F2A7-55AD-095C-2D8773047EE2}"/>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4" name="Footer Placeholder 3">
            <a:extLst>
              <a:ext uri="{FF2B5EF4-FFF2-40B4-BE49-F238E27FC236}">
                <a16:creationId xmlns:a16="http://schemas.microsoft.com/office/drawing/2014/main" id="{76F5E0AC-6609-8BB1-0DE6-1B55895F011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5D334F-04E9-0A1F-AC1F-EE1EE935C276}"/>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37747907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DEDD38-D844-0F75-A1E0-CA61AD09404C}"/>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3" name="Footer Placeholder 2">
            <a:extLst>
              <a:ext uri="{FF2B5EF4-FFF2-40B4-BE49-F238E27FC236}">
                <a16:creationId xmlns:a16="http://schemas.microsoft.com/office/drawing/2014/main" id="{8C330DF4-C9D6-E04C-3189-B7A07C3FFE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F93B2B3-D8A6-939D-3ADB-1D38277646CA}"/>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2066848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B8254-6209-7B36-324D-9DBD5D6680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D4EBCC-CBB6-53D6-8407-49E7B20B0D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071BFA5-5F4D-DB9B-DAF9-3D9A48D06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C32E1-9085-1114-A93E-83606F450D56}"/>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6" name="Footer Placeholder 5">
            <a:extLst>
              <a:ext uri="{FF2B5EF4-FFF2-40B4-BE49-F238E27FC236}">
                <a16:creationId xmlns:a16="http://schemas.microsoft.com/office/drawing/2014/main" id="{F1D765D7-CD52-58B4-1C54-D8D678DC35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3A4216-9845-F22E-866B-49E9986AD062}"/>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759408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4C7B7-5D19-0644-00A6-9A6A579A0CF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2C7323D-138A-4066-6C9E-0B00DAB1F6A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C4F2C10-04D3-7FCB-F627-9B2A553AB7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A6EA962-0A61-0751-3DE4-BE418873058B}"/>
              </a:ext>
            </a:extLst>
          </p:cNvPr>
          <p:cNvSpPr>
            <a:spLocks noGrp="1"/>
          </p:cNvSpPr>
          <p:nvPr>
            <p:ph type="dt" sz="half" idx="10"/>
          </p:nvPr>
        </p:nvSpPr>
        <p:spPr/>
        <p:txBody>
          <a:bodyPr/>
          <a:lstStyle/>
          <a:p>
            <a:fld id="{7186F560-7BD2-4A78-88FD-F6DE4B01A7B6}" type="datetimeFigureOut">
              <a:rPr lang="en-US" smtClean="0"/>
              <a:t>2/27/2026</a:t>
            </a:fld>
            <a:endParaRPr lang="en-US"/>
          </a:p>
        </p:txBody>
      </p:sp>
      <p:sp>
        <p:nvSpPr>
          <p:cNvPr id="6" name="Footer Placeholder 5">
            <a:extLst>
              <a:ext uri="{FF2B5EF4-FFF2-40B4-BE49-F238E27FC236}">
                <a16:creationId xmlns:a16="http://schemas.microsoft.com/office/drawing/2014/main" id="{8ABB3E98-870F-F285-523C-6550B9FC81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51151A-2EA2-4694-36FD-AEFE8E7B579F}"/>
              </a:ext>
            </a:extLst>
          </p:cNvPr>
          <p:cNvSpPr>
            <a:spLocks noGrp="1"/>
          </p:cNvSpPr>
          <p:nvPr>
            <p:ph type="sldNum" sz="quarter" idx="12"/>
          </p:nvPr>
        </p:nvSpPr>
        <p:spPr/>
        <p:txBody>
          <a:bodyPr/>
          <a:lstStyle/>
          <a:p>
            <a:fld id="{649F56F7-E684-42B4-BCE7-50C36CF0FAF3}" type="slidenum">
              <a:rPr lang="en-US" smtClean="0"/>
              <a:t>‹#›</a:t>
            </a:fld>
            <a:endParaRPr lang="en-US"/>
          </a:p>
        </p:txBody>
      </p:sp>
    </p:spTree>
    <p:extLst>
      <p:ext uri="{BB962C8B-B14F-4D97-AF65-F5344CB8AC3E}">
        <p14:creationId xmlns:p14="http://schemas.microsoft.com/office/powerpoint/2010/main" val="3515230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9CC679-576D-6658-18FE-9384A50A18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C06BE6-C2CF-F3A7-35E0-B487FA7E4F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1E6E83-6B44-FF2D-7A2C-E1D9BBB7ED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86F560-7BD2-4A78-88FD-F6DE4B01A7B6}" type="datetimeFigureOut">
              <a:rPr lang="en-US" smtClean="0"/>
              <a:t>2/27/2026</a:t>
            </a:fld>
            <a:endParaRPr lang="en-US"/>
          </a:p>
        </p:txBody>
      </p:sp>
      <p:sp>
        <p:nvSpPr>
          <p:cNvPr id="5" name="Footer Placeholder 4">
            <a:extLst>
              <a:ext uri="{FF2B5EF4-FFF2-40B4-BE49-F238E27FC236}">
                <a16:creationId xmlns:a16="http://schemas.microsoft.com/office/drawing/2014/main" id="{19BD64CA-3CF6-90F3-0626-A49C51A4232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6B18A0D-0811-0B41-4F8C-A64ED87F70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9F56F7-E684-42B4-BCE7-50C36CF0FAF3}" type="slidenum">
              <a:rPr lang="en-US" smtClean="0"/>
              <a:t>‹#›</a:t>
            </a:fld>
            <a:endParaRPr lang="en-US"/>
          </a:p>
        </p:txBody>
      </p:sp>
    </p:spTree>
    <p:extLst>
      <p:ext uri="{BB962C8B-B14F-4D97-AF65-F5344CB8AC3E}">
        <p14:creationId xmlns:p14="http://schemas.microsoft.com/office/powerpoint/2010/main" val="1692514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F36045E-F993-8590-C217-F2441E25E7E9}"/>
              </a:ext>
            </a:extLst>
          </p:cNvPr>
          <p:cNvSpPr txBox="1"/>
          <p:nvPr/>
        </p:nvSpPr>
        <p:spPr>
          <a:xfrm>
            <a:off x="591247" y="843677"/>
            <a:ext cx="4720649" cy="2585323"/>
          </a:xfrm>
          <a:prstGeom prst="rect">
            <a:avLst/>
          </a:prstGeom>
          <a:noFill/>
        </p:spPr>
        <p:txBody>
          <a:bodyPr wrap="square" rtlCol="0">
            <a:spAutoFit/>
          </a:bodyPr>
          <a:lstStyle/>
          <a:p>
            <a:r>
              <a:rPr lang="en-US" b="1" dirty="0"/>
              <a:t>Suppl 5.</a:t>
            </a:r>
            <a:r>
              <a:rPr lang="en-US" dirty="0"/>
              <a:t> Funnel plot analysis for the association between autoimmune diseases and colorectal cancer. Funnel plots displaying the associations of genetic liability to ankylosing spondylitis (A), asthma (B), celiac disease (C), eczema (D), gout (E), multiple sclerosis (F), rheumatoid arthritis (G), and systemic lupus erythematosus (H) with colorectal cancer. </a:t>
            </a:r>
          </a:p>
        </p:txBody>
      </p:sp>
      <p:pic>
        <p:nvPicPr>
          <p:cNvPr id="3" name="图片 2">
            <a:extLst>
              <a:ext uri="{FF2B5EF4-FFF2-40B4-BE49-F238E27FC236}">
                <a16:creationId xmlns:a16="http://schemas.microsoft.com/office/drawing/2014/main" id="{091F22CE-FB61-55F0-37CD-9F17DD16588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6984555" y="221744"/>
            <a:ext cx="4176319" cy="6065503"/>
          </a:xfrm>
          <a:prstGeom prst="rect">
            <a:avLst/>
          </a:prstGeom>
          <a:noFill/>
          <a:ln>
            <a:noFill/>
          </a:ln>
        </p:spPr>
      </p:pic>
    </p:spTree>
    <p:extLst>
      <p:ext uri="{BB962C8B-B14F-4D97-AF65-F5344CB8AC3E}">
        <p14:creationId xmlns:p14="http://schemas.microsoft.com/office/powerpoint/2010/main" val="4192297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Robin Wei</dc:creator>
  <cp:lastModifiedBy>Robin Wei</cp:lastModifiedBy>
  <cp:revision>1</cp:revision>
  <dcterms:created xsi:type="dcterms:W3CDTF">2026-02-27T13:32:31Z</dcterms:created>
  <dcterms:modified xsi:type="dcterms:W3CDTF">2026-02-27T13:32:49Z</dcterms:modified>
</cp:coreProperties>
</file>