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9" autoAdjust="0"/>
    <p:restoredTop sz="94660"/>
  </p:normalViewPr>
  <p:slideViewPr>
    <p:cSldViewPr snapToGrid="0">
      <p:cViewPr varScale="1">
        <p:scale>
          <a:sx n="86" d="100"/>
          <a:sy n="86" d="100"/>
        </p:scale>
        <p:origin x="39"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52982-E613-EFDE-DB87-B486B4B3D8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3EC6F6-DACC-0A7F-E778-DF8A65E134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3B3828-524F-DFAF-BF43-4E501FD58D59}"/>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14456250-11E0-A114-0515-FACC5715A1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29D075-5E03-8F0C-6C13-CD573DA58F0B}"/>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173496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C5FC2-2298-B1F4-30F6-DF3D6DCA74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9A7511-3445-28A9-56D0-BD699A7D91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0FC227-6B12-D6F1-5503-9C9D4CA214C6}"/>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18B8333D-6019-A4CA-9021-6309B4D99C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51D114-D97A-34BB-079C-F3233276ED78}"/>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27735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E8490-E33A-E679-48A0-468015FA95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C2A14C-25CF-7174-8C44-AA38ACB550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8298F6-8785-8E5B-051F-B8A91094365F}"/>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BBC20FEF-2BC4-7E64-3F43-6E8A06C7B5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8D33EE-54D5-0750-4874-423E6EA9C304}"/>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383955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0A834-FF2E-1ADD-7480-C55D3B4D3D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9EF7C8-5803-F19E-0533-833E04C56A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48497-5142-B8E9-3046-1F9E5D8ECCBE}"/>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0CDCD3B5-146F-4C9F-E805-6A046F3B7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5D906C-8FE2-86B8-3395-1C6FA1B2817B}"/>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2216812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A7D2A-979F-C4AF-3D4B-81EDAD6E14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63140C-E202-5E39-6A02-2B7BF5C982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95E0C-7E6C-82ED-6128-61DC13A68F9E}"/>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A4F1F194-44CD-9FEB-FFDC-F1CEABF8B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B47CE-2497-F079-0C40-A8D546F5F27B}"/>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3215893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97F4-0C48-2FA3-D847-29FD349380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3CFCA3-A203-888B-ED02-17F3131CCF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F063BE-D0F2-2ACF-B9CA-8D2436A3BC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4BDEE1-F306-81A6-D129-49BDD138FDA6}"/>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6" name="Footer Placeholder 5">
            <a:extLst>
              <a:ext uri="{FF2B5EF4-FFF2-40B4-BE49-F238E27FC236}">
                <a16:creationId xmlns:a16="http://schemas.microsoft.com/office/drawing/2014/main" id="{92B01902-3417-1F00-B0B3-73588C7184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846FCB-AA56-23AC-5029-9F0B41A0139B}"/>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1692401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5B3D9-C4CD-1605-BCB5-0BF6544461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11F0B9-46EC-A790-16B3-32893A84D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4B9509-E95C-3173-FCDC-E7383E5DB6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A230-430F-7AB3-2926-212F4D504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6A998-397A-5C8B-7A92-7DF96CDEE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341CFA-8346-EAA2-A2F6-5C92BD58083F}"/>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8" name="Footer Placeholder 7">
            <a:extLst>
              <a:ext uri="{FF2B5EF4-FFF2-40B4-BE49-F238E27FC236}">
                <a16:creationId xmlns:a16="http://schemas.microsoft.com/office/drawing/2014/main" id="{F0ECF59F-05BD-7DD3-8FA0-F8BDD73EBE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18EF5-097C-C08C-70B4-5E60CA18ADE0}"/>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2324981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9497D-E127-1DB4-499F-9B19BB119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516596-A0DC-B819-6358-9A83E78461D9}"/>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4" name="Footer Placeholder 3">
            <a:extLst>
              <a:ext uri="{FF2B5EF4-FFF2-40B4-BE49-F238E27FC236}">
                <a16:creationId xmlns:a16="http://schemas.microsoft.com/office/drawing/2014/main" id="{45DD7240-FA01-43CC-70E8-B6CB6323E3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8D8591-1093-DF7D-675E-D4DB2ECA0A4C}"/>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3853643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9FBEBB-3B1E-FE6C-932D-30849FBC2AE5}"/>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3" name="Footer Placeholder 2">
            <a:extLst>
              <a:ext uri="{FF2B5EF4-FFF2-40B4-BE49-F238E27FC236}">
                <a16:creationId xmlns:a16="http://schemas.microsoft.com/office/drawing/2014/main" id="{ED04BEA4-D849-B03B-1732-1976988A4D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551CC3D-4FBF-BED9-3817-C2A5CB713811}"/>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132662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FDEBE-94F4-A4CD-3E72-9F24E1A00E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7B943E-9909-4CF4-101F-940DB6DB3B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203CF8-BD76-D3FB-E681-7A542DE110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5E73CB-3BF0-D273-42F3-4D645A7AB949}"/>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6" name="Footer Placeholder 5">
            <a:extLst>
              <a:ext uri="{FF2B5EF4-FFF2-40B4-BE49-F238E27FC236}">
                <a16:creationId xmlns:a16="http://schemas.microsoft.com/office/drawing/2014/main" id="{BF46F4FB-46AC-21F3-6675-7C56760392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93C393-D109-BAA8-DFF6-D33D884D36BE}"/>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740429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B0DED-397F-3D3F-4338-3D4C08F868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705128-E6A3-C2F6-2ACB-9282AFB13B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09B03D-E879-2684-DDE9-3B790C77A7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5A6C7D-58BB-72AD-D60F-83953EC53275}"/>
              </a:ext>
            </a:extLst>
          </p:cNvPr>
          <p:cNvSpPr>
            <a:spLocks noGrp="1"/>
          </p:cNvSpPr>
          <p:nvPr>
            <p:ph type="dt" sz="half" idx="10"/>
          </p:nvPr>
        </p:nvSpPr>
        <p:spPr/>
        <p:txBody>
          <a:bodyPr/>
          <a:lstStyle/>
          <a:p>
            <a:fld id="{96FC420E-9734-497A-A150-EDD664923EFF}" type="datetimeFigureOut">
              <a:rPr lang="en-US" smtClean="0"/>
              <a:t>2/27/2026</a:t>
            </a:fld>
            <a:endParaRPr lang="en-US"/>
          </a:p>
        </p:txBody>
      </p:sp>
      <p:sp>
        <p:nvSpPr>
          <p:cNvPr id="6" name="Footer Placeholder 5">
            <a:extLst>
              <a:ext uri="{FF2B5EF4-FFF2-40B4-BE49-F238E27FC236}">
                <a16:creationId xmlns:a16="http://schemas.microsoft.com/office/drawing/2014/main" id="{62E34D54-3D9A-574E-E93B-502664CB3F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227D0B-C091-B6BB-B4B0-30B62D328B30}"/>
              </a:ext>
            </a:extLst>
          </p:cNvPr>
          <p:cNvSpPr>
            <a:spLocks noGrp="1"/>
          </p:cNvSpPr>
          <p:nvPr>
            <p:ph type="sldNum" sz="quarter" idx="12"/>
          </p:nvPr>
        </p:nvSpPr>
        <p:spPr/>
        <p:txBody>
          <a:bodyPr/>
          <a:lstStyle/>
          <a:p>
            <a:fld id="{03EEF98F-7FF0-4622-A20F-78925A58B39E}" type="slidenum">
              <a:rPr lang="en-US" smtClean="0"/>
              <a:t>‹#›</a:t>
            </a:fld>
            <a:endParaRPr lang="en-US"/>
          </a:p>
        </p:txBody>
      </p:sp>
    </p:spTree>
    <p:extLst>
      <p:ext uri="{BB962C8B-B14F-4D97-AF65-F5344CB8AC3E}">
        <p14:creationId xmlns:p14="http://schemas.microsoft.com/office/powerpoint/2010/main" val="358371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B36228-0FCC-AB40-6BE8-AB2DE73C00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13C358-FC6E-EC89-E94D-E722C7AD4C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8D18C8-5213-C45C-B964-5164C3BCC0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C420E-9734-497A-A150-EDD664923EFF}" type="datetimeFigureOut">
              <a:rPr lang="en-US" smtClean="0"/>
              <a:t>2/27/2026</a:t>
            </a:fld>
            <a:endParaRPr lang="en-US"/>
          </a:p>
        </p:txBody>
      </p:sp>
      <p:sp>
        <p:nvSpPr>
          <p:cNvPr id="5" name="Footer Placeholder 4">
            <a:extLst>
              <a:ext uri="{FF2B5EF4-FFF2-40B4-BE49-F238E27FC236}">
                <a16:creationId xmlns:a16="http://schemas.microsoft.com/office/drawing/2014/main" id="{51BDA85C-1616-27C7-77D1-E989A116A3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367EC5-FC44-058D-7BA8-611F343149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EF98F-7FF0-4622-A20F-78925A58B39E}" type="slidenum">
              <a:rPr lang="en-US" smtClean="0"/>
              <a:t>‹#›</a:t>
            </a:fld>
            <a:endParaRPr lang="en-US"/>
          </a:p>
        </p:txBody>
      </p:sp>
    </p:spTree>
    <p:extLst>
      <p:ext uri="{BB962C8B-B14F-4D97-AF65-F5344CB8AC3E}">
        <p14:creationId xmlns:p14="http://schemas.microsoft.com/office/powerpoint/2010/main" val="3931703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1">
            <a:extLst>
              <a:ext uri="{FF2B5EF4-FFF2-40B4-BE49-F238E27FC236}">
                <a16:creationId xmlns:a16="http://schemas.microsoft.com/office/drawing/2014/main" id="{7E780743-38AF-1C1C-0C52-C733ED4EE3F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7194220" y="298294"/>
            <a:ext cx="4334535" cy="5923181"/>
          </a:xfrm>
          <a:prstGeom prst="rect">
            <a:avLst/>
          </a:prstGeom>
          <a:noFill/>
          <a:ln>
            <a:noFill/>
          </a:ln>
        </p:spPr>
      </p:pic>
      <p:sp>
        <p:nvSpPr>
          <p:cNvPr id="5" name="TextBox 4">
            <a:extLst>
              <a:ext uri="{FF2B5EF4-FFF2-40B4-BE49-F238E27FC236}">
                <a16:creationId xmlns:a16="http://schemas.microsoft.com/office/drawing/2014/main" id="{B32440C4-75A8-0B30-646F-F7E8C18C1034}"/>
              </a:ext>
            </a:extLst>
          </p:cNvPr>
          <p:cNvSpPr txBox="1"/>
          <p:nvPr/>
        </p:nvSpPr>
        <p:spPr>
          <a:xfrm>
            <a:off x="1631291" y="1002182"/>
            <a:ext cx="4399561" cy="2585323"/>
          </a:xfrm>
          <a:prstGeom prst="rect">
            <a:avLst/>
          </a:prstGeom>
          <a:noFill/>
        </p:spPr>
        <p:txBody>
          <a:bodyPr wrap="square" rtlCol="0">
            <a:spAutoFit/>
          </a:bodyPr>
          <a:lstStyle/>
          <a:p>
            <a:r>
              <a:rPr lang="en-US" b="1" dirty="0"/>
              <a:t>Suppl 3.</a:t>
            </a:r>
            <a:r>
              <a:rPr lang="en-US" dirty="0"/>
              <a:t> Scatter plots of the association between autoimmune diseases and colorectal cancer. Scatter plots illustrating the associations of genetic liability to ankylosing spondylitis (A), asthma (B), celiac disease (C), eczema (D), gout (E), multiple sclerosis (F), rheumatoid arthritis (G), and systemic lupus erythematosus (H) with colorectal cancer.</a:t>
            </a:r>
          </a:p>
        </p:txBody>
      </p:sp>
    </p:spTree>
    <p:extLst>
      <p:ext uri="{BB962C8B-B14F-4D97-AF65-F5344CB8AC3E}">
        <p14:creationId xmlns:p14="http://schemas.microsoft.com/office/powerpoint/2010/main" val="2669726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Wei</dc:creator>
  <cp:lastModifiedBy>Robin Wei</cp:lastModifiedBy>
  <cp:revision>1</cp:revision>
  <dcterms:created xsi:type="dcterms:W3CDTF">2026-02-27T13:30:59Z</dcterms:created>
  <dcterms:modified xsi:type="dcterms:W3CDTF">2026-02-27T13:31:50Z</dcterms:modified>
</cp:coreProperties>
</file>