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5"/>
  </p:notesMasterIdLst>
  <p:sldIdLst>
    <p:sldId id="256" r:id="rId2"/>
    <p:sldId id="257" r:id="rId3"/>
    <p:sldId id="258" r:id="rId4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60"/>
  </p:normalViewPr>
  <p:slideViewPr>
    <p:cSldViewPr snapToGrid="0">
      <p:cViewPr>
        <p:scale>
          <a:sx n="150" d="100"/>
          <a:sy n="150" d="100"/>
        </p:scale>
        <p:origin x="614" y="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9573F32-14FF-42C0-B968-7D5A98213050}" type="datetimeFigureOut">
              <a:rPr kumimoji="1" lang="ja-JP" altLang="en-US" smtClean="0"/>
              <a:t>2025/8/18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360613" y="1143000"/>
            <a:ext cx="21367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905B187-4AE5-4BA7-A0E4-474795CB5F8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889870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905B187-4AE5-4BA7-A0E4-474795CB5F85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819821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26317-8AF8-4BCC-B9FA-75186E616A36}" type="datetimeFigureOut">
              <a:rPr kumimoji="1" lang="ja-JP" altLang="en-US" smtClean="0"/>
              <a:t>2025/8/18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D7F65-170A-40F5-94B4-5A6A99767ED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133926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26317-8AF8-4BCC-B9FA-75186E616A36}" type="datetimeFigureOut">
              <a:rPr kumimoji="1" lang="ja-JP" altLang="en-US" smtClean="0"/>
              <a:t>2025/8/18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D7F65-170A-40F5-94B4-5A6A99767ED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736122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26317-8AF8-4BCC-B9FA-75186E616A36}" type="datetimeFigureOut">
              <a:rPr kumimoji="1" lang="ja-JP" altLang="en-US" smtClean="0"/>
              <a:t>2025/8/18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D7F65-170A-40F5-94B4-5A6A99767ED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166430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26317-8AF8-4BCC-B9FA-75186E616A36}" type="datetimeFigureOut">
              <a:rPr kumimoji="1" lang="ja-JP" altLang="en-US" smtClean="0"/>
              <a:t>2025/8/18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D7F65-170A-40F5-94B4-5A6A99767ED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137079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26317-8AF8-4BCC-B9FA-75186E616A36}" type="datetimeFigureOut">
              <a:rPr kumimoji="1" lang="ja-JP" altLang="en-US" smtClean="0"/>
              <a:t>2025/8/18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D7F65-170A-40F5-94B4-5A6A99767ED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058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26317-8AF8-4BCC-B9FA-75186E616A36}" type="datetimeFigureOut">
              <a:rPr kumimoji="1" lang="ja-JP" altLang="en-US" smtClean="0"/>
              <a:t>2025/8/18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D7F65-170A-40F5-94B4-5A6A99767ED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797295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26317-8AF8-4BCC-B9FA-75186E616A36}" type="datetimeFigureOut">
              <a:rPr kumimoji="1" lang="ja-JP" altLang="en-US" smtClean="0"/>
              <a:t>2025/8/18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D7F65-170A-40F5-94B4-5A6A99767ED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773618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26317-8AF8-4BCC-B9FA-75186E616A36}" type="datetimeFigureOut">
              <a:rPr kumimoji="1" lang="ja-JP" altLang="en-US" smtClean="0"/>
              <a:t>2025/8/18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D7F65-170A-40F5-94B4-5A6A99767ED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283560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26317-8AF8-4BCC-B9FA-75186E616A36}" type="datetimeFigureOut">
              <a:rPr kumimoji="1" lang="ja-JP" altLang="en-US" smtClean="0"/>
              <a:t>2025/8/18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D7F65-170A-40F5-94B4-5A6A99767ED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637908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26317-8AF8-4BCC-B9FA-75186E616A36}" type="datetimeFigureOut">
              <a:rPr kumimoji="1" lang="ja-JP" altLang="en-US" smtClean="0"/>
              <a:t>2025/8/18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D7F65-170A-40F5-94B4-5A6A99767ED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533410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26317-8AF8-4BCC-B9FA-75186E616A36}" type="datetimeFigureOut">
              <a:rPr kumimoji="1" lang="ja-JP" altLang="en-US" smtClean="0"/>
              <a:t>2025/8/18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D7F65-170A-40F5-94B4-5A6A99767ED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232715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4426317-8AF8-4BCC-B9FA-75186E616A36}" type="datetimeFigureOut">
              <a:rPr kumimoji="1" lang="ja-JP" altLang="en-US" smtClean="0"/>
              <a:t>2025/8/18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0CD7F65-170A-40F5-94B4-5A6A99767ED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158800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AF5914A5-BF32-914B-47F7-AADE1E0CB02C}"/>
              </a:ext>
            </a:extLst>
          </p:cNvPr>
          <p:cNvSpPr txBox="1"/>
          <p:nvPr/>
        </p:nvSpPr>
        <p:spPr>
          <a:xfrm>
            <a:off x="142875" y="559458"/>
            <a:ext cx="657225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Kras61Q   1 </a:t>
            </a:r>
            <a:r>
              <a:rPr lang="en-US" altLang="ja-JP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mteyklvvvg</a:t>
            </a:r>
            <a:r>
              <a:rPr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ja-JP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acgvgksalt</a:t>
            </a:r>
            <a:r>
              <a:rPr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ja-JP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iqliqnhfvd</a:t>
            </a:r>
            <a:r>
              <a:rPr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ja-JP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eydptiedsy</a:t>
            </a:r>
            <a:r>
              <a:rPr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ja-JP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rkqvvidget</a:t>
            </a:r>
            <a:r>
              <a:rPr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ja-JP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clldildtag</a:t>
            </a:r>
            <a:endParaRPr lang="ja-JP" altLang="ja-JP" sz="1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Kras61K   1 </a:t>
            </a:r>
            <a:r>
              <a:rPr lang="en-US" altLang="ja-JP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mteyklvvvg</a:t>
            </a:r>
            <a:r>
              <a:rPr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ja-JP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acgvgksalt</a:t>
            </a:r>
            <a:r>
              <a:rPr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ja-JP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iqliqnhfvd</a:t>
            </a:r>
            <a:r>
              <a:rPr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ja-JP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eydptiedsy</a:t>
            </a:r>
            <a:r>
              <a:rPr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ja-JP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rkqvvidget</a:t>
            </a:r>
            <a:r>
              <a:rPr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ja-JP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clldildtag</a:t>
            </a:r>
            <a:endParaRPr lang="ja-JP" altLang="ja-JP" sz="1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Kras61Q  61 </a:t>
            </a:r>
            <a:r>
              <a:rPr lang="en-US" altLang="ja-JP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qeeysamrdq</a:t>
            </a:r>
            <a:r>
              <a:rPr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ja-JP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ymrtgegflc</a:t>
            </a:r>
            <a:r>
              <a:rPr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ja-JP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vfainntksf</a:t>
            </a:r>
            <a:r>
              <a:rPr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ja-JP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edihhyreqi</a:t>
            </a:r>
            <a:r>
              <a:rPr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ja-JP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krvkdsedvp</a:t>
            </a:r>
            <a:r>
              <a:rPr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ja-JP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mvlvgnkcdl</a:t>
            </a:r>
            <a:endParaRPr lang="ja-JP" altLang="ja-JP" sz="1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Kras61K  61 k</a:t>
            </a:r>
            <a:endParaRPr lang="ja-JP" altLang="ja-JP" sz="1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Kras61Q 121 </a:t>
            </a:r>
            <a:r>
              <a:rPr lang="en-US" altLang="ja-JP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psrtvdtkqa</a:t>
            </a:r>
            <a:r>
              <a:rPr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ja-JP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qdlarsygip</a:t>
            </a:r>
            <a:r>
              <a:rPr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ja-JP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fietsaktrq</a:t>
            </a:r>
            <a:r>
              <a:rPr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ja-JP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gvddafytlv</a:t>
            </a:r>
            <a:r>
              <a:rPr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ja-JP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reirkhkekm</a:t>
            </a:r>
            <a:r>
              <a:rPr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ja-JP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skdgkkkkkk</a:t>
            </a:r>
            <a:endParaRPr lang="ja-JP" altLang="ja-JP" sz="1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Kras61Q </a:t>
            </a:r>
            <a:endParaRPr lang="ja-JP" altLang="ja-JP" sz="1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Kras61Q 181 </a:t>
            </a:r>
            <a:r>
              <a:rPr lang="en-US" altLang="ja-JP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sktkcvim</a:t>
            </a:r>
            <a:endParaRPr lang="ja-JP" altLang="ja-JP" sz="1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Kras61K</a:t>
            </a:r>
            <a:endParaRPr kumimoji="1" lang="ja-JP" altLang="en-US" sz="1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9" name="Rectangle 3">
            <a:extLst>
              <a:ext uri="{FF2B5EF4-FFF2-40B4-BE49-F238E27FC236}">
                <a16:creationId xmlns:a16="http://schemas.microsoft.com/office/drawing/2014/main" id="{DCD9674B-6BF5-37E3-EC9D-6446E7B5F093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4067" y="2271064"/>
            <a:ext cx="5539978" cy="1538883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ja-JP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ea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kumimoji="0" lang="ja-JP" altLang="ja-JP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ea typeface="Courier New" panose="02070309020205020404" pitchFamily="49" charset="0"/>
                <a:cs typeface="Courier New" panose="02070309020205020404" pitchFamily="49" charset="0"/>
              </a:rPr>
              <a:t>1 maavvalslr rrlpattlgg aclqasrgaq taaataprik kfaiyrwdpd kagdkphmqt </a:t>
            </a:r>
            <a:endParaRPr kumimoji="0" lang="en-US" altLang="ja-JP" sz="10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ourier New" panose="02070309020205020404" pitchFamily="49" charset="0"/>
              <a:ea typeface="Courier New" panose="02070309020205020404" pitchFamily="49" charset="0"/>
              <a:cs typeface="Courier New" panose="02070309020205020404" pitchFamily="49" charset="0"/>
            </a:endParaRPr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altLang="ja-JP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ea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ja-JP" sz="1000" dirty="0">
                <a:solidFill>
                  <a:srgbClr val="000000"/>
                </a:solidFill>
                <a:latin typeface="Courier New" panose="02070309020205020404" pitchFamily="49" charset="0"/>
                <a:ea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ja-JP" altLang="ja-JP" sz="1000" dirty="0">
                <a:solidFill>
                  <a:srgbClr val="000000"/>
                </a:solidFill>
                <a:latin typeface="Courier New" panose="02070309020205020404" pitchFamily="49" charset="0"/>
                <a:ea typeface="Courier New" panose="02070309020205020404" pitchFamily="49" charset="0"/>
                <a:cs typeface="Courier New" panose="02070309020205020404" pitchFamily="49" charset="0"/>
              </a:rPr>
              <a:t>1 maavvalslr rrlpattlgg aclqasrgaq taaataprik kfaiyrwdpd kagdkphmqt </a:t>
            </a:r>
            <a:endParaRPr kumimoji="0" lang="en-US" altLang="ja-JP" sz="10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ourier New" panose="02070309020205020404" pitchFamily="49" charset="0"/>
              <a:ea typeface="Courier New" panose="02070309020205020404" pitchFamily="49" charset="0"/>
              <a:cs typeface="Courier New" panose="02070309020205020404" pitchFamily="49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ja-JP" sz="1000" dirty="0">
                <a:solidFill>
                  <a:srgbClr val="000000"/>
                </a:solidFill>
                <a:latin typeface="Courier New" panose="02070309020205020404" pitchFamily="49" charset="0"/>
                <a:ea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kumimoji="0" lang="ja-JP" altLang="ja-JP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ea typeface="Courier New" panose="02070309020205020404" pitchFamily="49" charset="0"/>
                <a:cs typeface="Courier New" panose="02070309020205020404" pitchFamily="49" charset="0"/>
              </a:rPr>
              <a:t>61 yevdlnkcgp mvldalikik nevdstltfr rscregicgs camninggnt lactrridtn</a:t>
            </a:r>
            <a:endParaRPr kumimoji="0" lang="en-US" altLang="ja-JP" sz="10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ourier New" panose="02070309020205020404" pitchFamily="49" charset="0"/>
              <a:ea typeface="Courier New" panose="02070309020205020404" pitchFamily="49" charset="0"/>
              <a:cs typeface="Courier New" panose="02070309020205020404" pitchFamily="49" charset="0"/>
            </a:endParaRPr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ja-JP" sz="1000" dirty="0">
                <a:solidFill>
                  <a:srgbClr val="000000"/>
                </a:solidFill>
                <a:latin typeface="Courier New" panose="02070309020205020404" pitchFamily="49" charset="0"/>
                <a:ea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ja-JP" altLang="ja-JP" sz="1000" dirty="0">
                <a:solidFill>
                  <a:srgbClr val="000000"/>
                </a:solidFill>
                <a:latin typeface="Courier New" panose="02070309020205020404" pitchFamily="49" charset="0"/>
                <a:ea typeface="Courier New" panose="02070309020205020404" pitchFamily="49" charset="0"/>
                <a:cs typeface="Courier New" panose="02070309020205020404" pitchFamily="49" charset="0"/>
              </a:rPr>
              <a:t>61 yevdlnkcgp mvldalikik nevdstltfr rscregicgs camninggnt lactrridtn</a:t>
            </a:r>
            <a:r>
              <a:rPr kumimoji="0" lang="ja-JP" altLang="ja-JP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ea typeface="Courier New" panose="02070309020205020404" pitchFamily="49" charset="0"/>
                <a:cs typeface="Courier New" panose="02070309020205020404" pitchFamily="49" charset="0"/>
              </a:rPr>
              <a:t> </a:t>
            </a:r>
            <a:endParaRPr kumimoji="0" lang="en-US" altLang="ja-JP" sz="10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ourier New" panose="02070309020205020404" pitchFamily="49" charset="0"/>
              <a:ea typeface="Courier New" panose="02070309020205020404" pitchFamily="49" charset="0"/>
              <a:cs typeface="Courier New" panose="02070309020205020404" pitchFamily="49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ja-JP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ea typeface="Courier New" panose="02070309020205020404" pitchFamily="49" charset="0"/>
                <a:cs typeface="Courier New" panose="02070309020205020404" pitchFamily="49" charset="0"/>
              </a:rPr>
              <a:t>121 lnkvskiypl phmyvikdlv pdlsnfyaqy ksiepylkkk desqegkqqy lqsieerekl</a:t>
            </a:r>
            <a:endParaRPr kumimoji="0" lang="en-US" altLang="ja-JP" sz="10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ourier New" panose="02070309020205020404" pitchFamily="49" charset="0"/>
              <a:ea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ja-JP" altLang="ja-JP" sz="1000" dirty="0">
                <a:solidFill>
                  <a:srgbClr val="000000"/>
                </a:solidFill>
                <a:latin typeface="Courier New" panose="02070309020205020404" pitchFamily="49" charset="0"/>
                <a:ea typeface="Courier New" panose="02070309020205020404" pitchFamily="49" charset="0"/>
                <a:cs typeface="Courier New" panose="02070309020205020404" pitchFamily="49" charset="0"/>
              </a:rPr>
              <a:t>121 lnkvskiypl phmyvikdlv pdlsnfyaqy ksiepylkkk desqegkqqy lqsieerekl </a:t>
            </a:r>
            <a:endParaRPr lang="en-US" altLang="ja-JP" sz="1000" dirty="0">
              <a:solidFill>
                <a:srgbClr val="000000"/>
              </a:solidFill>
              <a:latin typeface="Courier New" panose="02070309020205020404" pitchFamily="49" charset="0"/>
              <a:ea typeface="Courier New" panose="02070309020205020404" pitchFamily="49" charset="0"/>
              <a:cs typeface="Courier New" panose="02070309020205020404" pitchFamily="49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ja-JP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ea typeface="Courier New" panose="02070309020205020404" pitchFamily="49" charset="0"/>
                <a:cs typeface="Courier New" panose="02070309020205020404" pitchFamily="49" charset="0"/>
              </a:rPr>
              <a:t>181 dglyecilca ccstscpsyw wngdkylgpa vlm</a:t>
            </a:r>
            <a:r>
              <a:rPr kumimoji="0" lang="ja-JP" altLang="ja-JP" sz="10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ourier New" panose="02070309020205020404" pitchFamily="49" charset="0"/>
                <a:ea typeface="Courier New" panose="02070309020205020404" pitchFamily="49" charset="0"/>
                <a:cs typeface="Courier New" panose="02070309020205020404" pitchFamily="49" charset="0"/>
              </a:rPr>
              <a:t>qayrwmi</a:t>
            </a:r>
            <a:r>
              <a:rPr kumimoji="0" lang="ja-JP" altLang="ja-JP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ea typeface="Courier New" panose="02070309020205020404" pitchFamily="49" charset="0"/>
                <a:cs typeface="Courier New" panose="02070309020205020404" pitchFamily="49" charset="0"/>
              </a:rPr>
              <a:t> dsrddfteer laklqdpfsl</a:t>
            </a:r>
            <a:endParaRPr kumimoji="0" lang="en-US" altLang="ja-JP" sz="10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ourier New" panose="02070309020205020404" pitchFamily="49" charset="0"/>
              <a:ea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ja-JP" altLang="ja-JP" sz="1000" dirty="0">
                <a:solidFill>
                  <a:srgbClr val="000000"/>
                </a:solidFill>
                <a:latin typeface="Courier New" panose="02070309020205020404" pitchFamily="49" charset="0"/>
                <a:ea typeface="Courier New" panose="02070309020205020404" pitchFamily="49" charset="0"/>
                <a:cs typeface="Courier New" panose="02070309020205020404" pitchFamily="49" charset="0"/>
              </a:rPr>
              <a:t>181 dglyecilca ccstscpsyw wngdkylgpa vlm</a:t>
            </a:r>
            <a:r>
              <a:rPr lang="en-US" altLang="ja-JP" sz="1000" b="1" dirty="0" err="1">
                <a:solidFill>
                  <a:srgbClr val="000000"/>
                </a:solidFill>
                <a:latin typeface="Courier New" panose="02070309020205020404" pitchFamily="49" charset="0"/>
                <a:ea typeface="Courier New" panose="02070309020205020404" pitchFamily="49" charset="0"/>
                <a:cs typeface="Courier New" panose="02070309020205020404" pitchFamily="49" charset="0"/>
              </a:rPr>
              <a:t>hXXXXXX</a:t>
            </a:r>
            <a:r>
              <a:rPr lang="en-US" altLang="ja-JP" sz="1000" b="1" dirty="0">
                <a:solidFill>
                  <a:srgbClr val="000000"/>
                </a:solidFill>
                <a:latin typeface="Courier New" panose="02070309020205020404" pitchFamily="49" charset="0"/>
                <a:ea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ja-JP" altLang="ja-JP" sz="1000" b="1" dirty="0">
                <a:solidFill>
                  <a:srgbClr val="FF0000"/>
                </a:solidFill>
                <a:latin typeface="Courier New" panose="02070309020205020404" pitchFamily="49" charset="0"/>
                <a:ea typeface="Courier New" panose="02070309020205020404" pitchFamily="49" charset="0"/>
                <a:cs typeface="Courier New" panose="02070309020205020404" pitchFamily="49" charset="0"/>
              </a:rPr>
              <a:t>ayrwmi</a:t>
            </a:r>
            <a:r>
              <a:rPr lang="ja-JP" altLang="ja-JP" sz="1000" b="1" dirty="0">
                <a:solidFill>
                  <a:srgbClr val="000000"/>
                </a:solidFill>
                <a:latin typeface="Courier New" panose="02070309020205020404" pitchFamily="49" charset="0"/>
                <a:ea typeface="Courier New" panose="02070309020205020404" pitchFamily="49" charset="0"/>
                <a:cs typeface="Courier New" panose="02070309020205020404" pitchFamily="49" charset="0"/>
              </a:rPr>
              <a:t>dsrd</a:t>
            </a:r>
            <a:r>
              <a:rPr lang="en-US" altLang="ja-JP" sz="1000" b="1" dirty="0">
                <a:solidFill>
                  <a:srgbClr val="000000"/>
                </a:solidFill>
                <a:latin typeface="Courier New" panose="02070309020205020404" pitchFamily="49" charset="0"/>
                <a:ea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ja-JP" altLang="ja-JP" sz="1000" b="1" dirty="0">
                <a:solidFill>
                  <a:srgbClr val="000000"/>
                </a:solidFill>
                <a:latin typeface="Courier New" panose="02070309020205020404" pitchFamily="49" charset="0"/>
                <a:ea typeface="Courier New" panose="02070309020205020404" pitchFamily="49" charset="0"/>
                <a:cs typeface="Courier New" panose="02070309020205020404" pitchFamily="49" charset="0"/>
              </a:rPr>
              <a:t>dfteer</a:t>
            </a:r>
            <a:r>
              <a:rPr lang="ja-JP" altLang="ja-JP" sz="1000" b="1" dirty="0">
                <a:solidFill>
                  <a:srgbClr val="002060"/>
                </a:solidFill>
                <a:latin typeface="Courier New" panose="02070309020205020404" pitchFamily="49" charset="0"/>
                <a:ea typeface="Courier New" panose="02070309020205020404" pitchFamily="49" charset="0"/>
                <a:cs typeface="Courier New" panose="02070309020205020404" pitchFamily="49" charset="0"/>
              </a:rPr>
              <a:t>lakl</a:t>
            </a:r>
            <a:r>
              <a:rPr lang="ja-JP" altLang="ja-JP" sz="1000" b="1" dirty="0">
                <a:solidFill>
                  <a:srgbClr val="000000"/>
                </a:solidFill>
                <a:latin typeface="Courier New" panose="02070309020205020404" pitchFamily="49" charset="0"/>
                <a:ea typeface="Courier New" panose="02070309020205020404" pitchFamily="49" charset="0"/>
                <a:cs typeface="Courier New" panose="02070309020205020404" pitchFamily="49" charset="0"/>
              </a:rPr>
              <a:t> </a:t>
            </a:r>
            <a:endParaRPr lang="en-US" altLang="ja-JP" sz="1000" b="1" dirty="0">
              <a:solidFill>
                <a:srgbClr val="000000"/>
              </a:solidFill>
              <a:latin typeface="Courier New" panose="02070309020205020404" pitchFamily="49" charset="0"/>
              <a:ea typeface="Courier New" panose="02070309020205020404" pitchFamily="49" charset="0"/>
              <a:cs typeface="Courier New" panose="02070309020205020404" pitchFamily="49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ja-JP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ea typeface="Courier New" panose="02070309020205020404" pitchFamily="49" charset="0"/>
                <a:cs typeface="Courier New" panose="02070309020205020404" pitchFamily="49" charset="0"/>
              </a:rPr>
              <a:t>241 </a:t>
            </a:r>
            <a:r>
              <a:rPr kumimoji="0" lang="ja-JP" altLang="ja-JP" sz="1000" b="1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Courier New" panose="02070309020205020404" pitchFamily="49" charset="0"/>
                <a:ea typeface="Courier New" panose="02070309020205020404" pitchFamily="49" charset="0"/>
                <a:cs typeface="Courier New" panose="02070309020205020404" pitchFamily="49" charset="0"/>
              </a:rPr>
              <a:t>yrchtimnct rtcpkglnpg kaiaeikkmm atykekkasv</a:t>
            </a:r>
            <a:endParaRPr kumimoji="0" lang="en-US" altLang="ja-JP" sz="1000" b="1" i="0" u="none" strike="noStrike" cap="none" normalizeH="0" baseline="0" dirty="0">
              <a:ln>
                <a:noFill/>
              </a:ln>
              <a:solidFill>
                <a:srgbClr val="002060"/>
              </a:solidFill>
              <a:effectLst/>
              <a:latin typeface="Courier New" panose="02070309020205020404" pitchFamily="49" charset="0"/>
              <a:ea typeface="Courier New" panose="02070309020205020404" pitchFamily="49" charset="0"/>
              <a:cs typeface="Courier New" panose="02070309020205020404" pitchFamily="49" charset="0"/>
            </a:endParaRPr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altLang="ja-JP" sz="1000" i="0" u="none" strike="noStrike" cap="none" normalizeH="0" baseline="0" dirty="0">
                <a:ln>
                  <a:noFill/>
                </a:ln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241</a:t>
            </a:r>
            <a:r>
              <a:rPr kumimoji="0" lang="en-US" altLang="ja-JP" sz="1000" b="1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ja-JP" altLang="ja-JP" sz="1000" b="1" dirty="0">
                <a:solidFill>
                  <a:srgbClr val="002060"/>
                </a:solidFill>
                <a:latin typeface="Courier New" panose="02070309020205020404" pitchFamily="49" charset="0"/>
                <a:ea typeface="Courier New" panose="02070309020205020404" pitchFamily="49" charset="0"/>
                <a:cs typeface="Courier New" panose="02070309020205020404" pitchFamily="49" charset="0"/>
              </a:rPr>
              <a:t>qdpfslyrch</a:t>
            </a:r>
            <a:r>
              <a:rPr lang="en-US" altLang="ja-JP" sz="1000" b="1" dirty="0">
                <a:solidFill>
                  <a:srgbClr val="002060"/>
                </a:solidFill>
                <a:latin typeface="Courier New" panose="02070309020205020404" pitchFamily="49" charset="0"/>
                <a:ea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ja-JP" altLang="ja-JP" sz="1000" b="1" dirty="0">
                <a:solidFill>
                  <a:srgbClr val="002060"/>
                </a:solidFill>
                <a:latin typeface="Courier New" panose="02070309020205020404" pitchFamily="49" charset="0"/>
                <a:ea typeface="Courier New" panose="02070309020205020404" pitchFamily="49" charset="0"/>
                <a:cs typeface="Courier New" panose="02070309020205020404" pitchFamily="49" charset="0"/>
              </a:rPr>
              <a:t>timnctrtcp</a:t>
            </a:r>
            <a:r>
              <a:rPr lang="en-US" altLang="ja-JP" sz="1000" b="1" dirty="0">
                <a:solidFill>
                  <a:srgbClr val="002060"/>
                </a:solidFill>
                <a:latin typeface="Courier New" panose="02070309020205020404" pitchFamily="49" charset="0"/>
                <a:ea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ja-JP" altLang="ja-JP" sz="1000" b="1" dirty="0">
                <a:solidFill>
                  <a:srgbClr val="002060"/>
                </a:solidFill>
                <a:latin typeface="Courier New" panose="02070309020205020404" pitchFamily="49" charset="0"/>
                <a:ea typeface="Courier New" panose="02070309020205020404" pitchFamily="49" charset="0"/>
                <a:cs typeface="Courier New" panose="02070309020205020404" pitchFamily="49" charset="0"/>
              </a:rPr>
              <a:t>kglnpgkaia</a:t>
            </a:r>
            <a:r>
              <a:rPr lang="en-US" altLang="ja-JP" sz="1000" b="1" dirty="0">
                <a:solidFill>
                  <a:srgbClr val="002060"/>
                </a:solidFill>
                <a:latin typeface="Courier New" panose="02070309020205020404" pitchFamily="49" charset="0"/>
                <a:ea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ja-JP" altLang="ja-JP" sz="1000" b="1" dirty="0">
                <a:solidFill>
                  <a:srgbClr val="002060"/>
                </a:solidFill>
                <a:latin typeface="Courier New" panose="02070309020205020404" pitchFamily="49" charset="0"/>
                <a:ea typeface="Courier New" panose="02070309020205020404" pitchFamily="49" charset="0"/>
                <a:cs typeface="Courier New" panose="02070309020205020404" pitchFamily="49" charset="0"/>
              </a:rPr>
              <a:t>eikkmmatykekkasv</a:t>
            </a:r>
            <a:r>
              <a:rPr kumimoji="0" lang="en-US" altLang="ja-JP" sz="1000" b="1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endParaRPr kumimoji="0" lang="ja-JP" altLang="ja-JP" sz="1000" b="1" i="0" u="none" strike="noStrike" cap="none" normalizeH="0" baseline="0" dirty="0">
              <a:ln>
                <a:noFill/>
              </a:ln>
              <a:solidFill>
                <a:srgbClr val="002060"/>
              </a:solidFill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B9D12EC9-15FD-FC74-B729-51254343B6A5}"/>
              </a:ext>
            </a:extLst>
          </p:cNvPr>
          <p:cNvSpPr txBox="1"/>
          <p:nvPr/>
        </p:nvSpPr>
        <p:spPr>
          <a:xfrm>
            <a:off x="125835" y="2249839"/>
            <a:ext cx="805343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SDHB </a:t>
            </a:r>
            <a:r>
              <a:rPr kumimoji="1" lang="en-US" altLang="ja-JP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wt</a:t>
            </a:r>
            <a:endParaRPr kumimoji="1" lang="en-US" altLang="ja-JP" sz="1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kumimoji="1"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SDHB mut</a:t>
            </a:r>
          </a:p>
          <a:p>
            <a:r>
              <a:rPr kumimoji="1"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SDHB </a:t>
            </a:r>
            <a:r>
              <a:rPr kumimoji="1" lang="en-US" altLang="ja-JP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wt</a:t>
            </a:r>
            <a:endParaRPr kumimoji="1" lang="en-US" altLang="ja-JP" sz="1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kumimoji="1"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SDHB mut</a:t>
            </a:r>
            <a:endParaRPr kumimoji="1" lang="ja-JP" altLang="en-US" sz="1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kumimoji="1"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SDHB </a:t>
            </a:r>
            <a:r>
              <a:rPr kumimoji="1" lang="en-US" altLang="ja-JP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wt</a:t>
            </a:r>
            <a:endParaRPr kumimoji="1" lang="en-US" altLang="ja-JP" sz="1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kumimoji="1"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SDHB mut</a:t>
            </a:r>
            <a:endParaRPr kumimoji="1" lang="ja-JP" altLang="en-US" sz="1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kumimoji="1"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SDHB </a:t>
            </a:r>
            <a:r>
              <a:rPr kumimoji="1" lang="en-US" altLang="ja-JP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wt</a:t>
            </a:r>
            <a:endParaRPr kumimoji="1" lang="en-US" altLang="ja-JP" sz="1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kumimoji="1"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SDHB mut</a:t>
            </a:r>
            <a:endParaRPr kumimoji="1" lang="ja-JP" altLang="en-US" sz="1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kumimoji="1"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SDHB </a:t>
            </a:r>
            <a:r>
              <a:rPr kumimoji="1" lang="en-US" altLang="ja-JP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wt</a:t>
            </a:r>
            <a:endParaRPr kumimoji="1" lang="en-US" altLang="ja-JP" sz="1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kumimoji="1"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SDHB mut</a:t>
            </a:r>
            <a:endParaRPr kumimoji="1" lang="ja-JP" altLang="en-US" sz="1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40C49215-E5A8-7C91-07D5-E8141A6659A9}"/>
              </a:ext>
            </a:extLst>
          </p:cNvPr>
          <p:cNvSpPr txBox="1"/>
          <p:nvPr/>
        </p:nvSpPr>
        <p:spPr>
          <a:xfrm>
            <a:off x="122828" y="6820"/>
            <a:ext cx="379488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200" b="1" dirty="0">
                <a:latin typeface="Arial Nova Cond" panose="020B0506020202020204" pitchFamily="34" charset="0"/>
              </a:rPr>
              <a:t>Suppl 3. </a:t>
            </a:r>
            <a:r>
              <a:rPr kumimoji="1" lang="en-US" altLang="ja-JP" sz="1200" dirty="0">
                <a:latin typeface="Arial Nova Cond" panose="020B0506020202020204" pitchFamily="34" charset="0"/>
              </a:rPr>
              <a:t>Comparison of wild-type and mutant sequences.</a:t>
            </a:r>
            <a:endParaRPr kumimoji="1" lang="ja-JP" altLang="en-US" sz="1200" dirty="0">
              <a:latin typeface="Arial Nova Cond" panose="020B0506020202020204" pitchFamily="34" charset="0"/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431CBBCF-8A43-EFD7-FE2D-01705A091CF2}"/>
              </a:ext>
            </a:extLst>
          </p:cNvPr>
          <p:cNvSpPr txBox="1"/>
          <p:nvPr/>
        </p:nvSpPr>
        <p:spPr>
          <a:xfrm>
            <a:off x="136476" y="327545"/>
            <a:ext cx="1527982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100" b="1" dirty="0" err="1">
                <a:latin typeface="Arial Nova Cond" panose="020B0506020202020204" pitchFamily="34" charset="0"/>
              </a:rPr>
              <a:t>KRas</a:t>
            </a:r>
            <a:r>
              <a:rPr kumimoji="1" lang="ja-JP" altLang="en-US" sz="1100" b="1" dirty="0">
                <a:latin typeface="Arial Nova Cond" panose="020B0506020202020204" pitchFamily="34" charset="0"/>
              </a:rPr>
              <a:t> </a:t>
            </a:r>
            <a:r>
              <a:rPr kumimoji="1" lang="en-US" altLang="ja-JP" sz="1100" b="1" dirty="0">
                <a:latin typeface="Arial Nova Cond" panose="020B0506020202020204" pitchFamily="34" charset="0"/>
              </a:rPr>
              <a:t>61Q</a:t>
            </a:r>
            <a:r>
              <a:rPr kumimoji="1" lang="ja-JP" altLang="en-US" sz="1100" b="1" dirty="0">
                <a:latin typeface="Arial Nova Cond" panose="020B0506020202020204" pitchFamily="34" charset="0"/>
              </a:rPr>
              <a:t> </a:t>
            </a:r>
            <a:r>
              <a:rPr kumimoji="1" lang="en-US" altLang="ja-JP" sz="1100" b="1" dirty="0">
                <a:latin typeface="Arial Nova Cond" panose="020B0506020202020204" pitchFamily="34" charset="0"/>
              </a:rPr>
              <a:t>and</a:t>
            </a:r>
            <a:r>
              <a:rPr kumimoji="1" lang="ja-JP" altLang="en-US" sz="1100" b="1" dirty="0">
                <a:latin typeface="Arial Nova Cond" panose="020B0506020202020204" pitchFamily="34" charset="0"/>
              </a:rPr>
              <a:t> </a:t>
            </a:r>
            <a:r>
              <a:rPr kumimoji="1" lang="en-US" altLang="ja-JP" sz="1100" b="1" dirty="0">
                <a:latin typeface="Arial Nova Cond" panose="020B0506020202020204" pitchFamily="34" charset="0"/>
              </a:rPr>
              <a:t>Kras 61K</a:t>
            </a:r>
            <a:endParaRPr kumimoji="1" lang="ja-JP" altLang="en-US" sz="1100" b="1" dirty="0">
              <a:latin typeface="Arial Nova Cond" panose="020B0506020202020204" pitchFamily="34" charset="0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69F564C-BCB5-DE2D-247D-C7295722F81E}"/>
              </a:ext>
            </a:extLst>
          </p:cNvPr>
          <p:cNvSpPr txBox="1"/>
          <p:nvPr/>
        </p:nvSpPr>
        <p:spPr>
          <a:xfrm>
            <a:off x="138748" y="1994851"/>
            <a:ext cx="2465740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100" b="1" dirty="0">
                <a:latin typeface="Arial Nova Cond" panose="020B0506020202020204" pitchFamily="34" charset="0"/>
              </a:rPr>
              <a:t>SDHB</a:t>
            </a:r>
            <a:r>
              <a:rPr kumimoji="1" lang="ja-JP" altLang="en-US" sz="1100" b="1" dirty="0">
                <a:latin typeface="Arial Nova Cond" panose="020B0506020202020204" pitchFamily="34" charset="0"/>
              </a:rPr>
              <a:t> </a:t>
            </a:r>
            <a:r>
              <a:rPr kumimoji="1" lang="en-US" altLang="ja-JP" sz="1100" b="1" dirty="0" err="1">
                <a:latin typeface="Arial Nova Cond" panose="020B0506020202020204" pitchFamily="34" charset="0"/>
              </a:rPr>
              <a:t>wt</a:t>
            </a:r>
            <a:r>
              <a:rPr kumimoji="1" lang="ja-JP" altLang="en-US" sz="1100" b="1" dirty="0">
                <a:latin typeface="Arial Nova Cond" panose="020B0506020202020204" pitchFamily="34" charset="0"/>
              </a:rPr>
              <a:t> </a:t>
            </a:r>
            <a:r>
              <a:rPr kumimoji="1" lang="en-US" altLang="ja-JP" sz="1100" b="1" dirty="0">
                <a:latin typeface="Arial Nova Cond" panose="020B0506020202020204" pitchFamily="34" charset="0"/>
              </a:rPr>
              <a:t>and</a:t>
            </a:r>
            <a:r>
              <a:rPr kumimoji="1" lang="ja-JP" altLang="en-US" sz="1100" b="1" dirty="0">
                <a:latin typeface="Arial Nova Cond" panose="020B0506020202020204" pitchFamily="34" charset="0"/>
              </a:rPr>
              <a:t> </a:t>
            </a:r>
            <a:r>
              <a:rPr kumimoji="1" lang="en-US" altLang="ja-JP" sz="1100" b="1" dirty="0">
                <a:latin typeface="Arial Nova Cond" panose="020B0506020202020204" pitchFamily="34" charset="0"/>
              </a:rPr>
              <a:t>SDHB mut. (SDHB G642T)</a:t>
            </a:r>
            <a:endParaRPr kumimoji="1" lang="ja-JP" altLang="en-US" sz="1100" b="1" dirty="0">
              <a:latin typeface="Arial Nova Cond" panose="020B0506020202020204" pitchFamily="34" charset="0"/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1C61C732-AC59-C780-311F-073240763E17}"/>
              </a:ext>
            </a:extLst>
          </p:cNvPr>
          <p:cNvSpPr txBox="1"/>
          <p:nvPr/>
        </p:nvSpPr>
        <p:spPr>
          <a:xfrm>
            <a:off x="143300" y="4032914"/>
            <a:ext cx="6080080" cy="7232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kumimoji="1" lang="en-US" altLang="ja-JP" sz="1000" b="1" dirty="0">
                <a:latin typeface="Arial Nova Cond" panose="020B0506020202020204" pitchFamily="34" charset="0"/>
              </a:rPr>
              <a:t>SDHB G642T: </a:t>
            </a:r>
            <a:r>
              <a:rPr kumimoji="1"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Analysis by IGV revealed that the spliced mRNA was unstable and several mRNA lengths were observed. Analysis by RT-PCR showed that the length of the amino acid chain from amino acid 215 onwards was variable, but the amino acids following the </a:t>
            </a:r>
            <a:r>
              <a:rPr kumimoji="1" lang="en-US" altLang="ja-JP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ayrwmi</a:t>
            </a:r>
            <a:r>
              <a:rPr kumimoji="1"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splice acceptor remained constant.</a:t>
            </a:r>
            <a:endParaRPr kumimoji="1" lang="ja-JP" altLang="en-US" sz="1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645341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B337BEED-694C-8A53-D7D8-703E39F7CB3C}"/>
              </a:ext>
            </a:extLst>
          </p:cNvPr>
          <p:cNvSpPr txBox="1"/>
          <p:nvPr/>
        </p:nvSpPr>
        <p:spPr>
          <a:xfrm>
            <a:off x="151003" y="529389"/>
            <a:ext cx="6698624" cy="93256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 </a:t>
            </a:r>
            <a:endParaRPr lang="ja-JP" altLang="ja-JP" sz="1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BRCA2 </a:t>
            </a:r>
            <a:r>
              <a:rPr lang="en-US" altLang="ja-JP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wt</a:t>
            </a:r>
            <a:r>
              <a:rPr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  1 </a:t>
            </a:r>
            <a:r>
              <a:rPr lang="en-US" altLang="ja-JP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mpigskerpt</a:t>
            </a:r>
            <a:r>
              <a:rPr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ja-JP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ffeifktrcn</a:t>
            </a:r>
            <a:r>
              <a:rPr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ja-JP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kadlgpisln</a:t>
            </a:r>
            <a:r>
              <a:rPr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ja-JP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wfeelsseap</a:t>
            </a:r>
            <a:r>
              <a:rPr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ja-JP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pynsepaees</a:t>
            </a:r>
            <a:r>
              <a:rPr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ja-JP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ehknnnyepn</a:t>
            </a:r>
            <a:endParaRPr lang="ja-JP" altLang="ja-JP" sz="1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BRCA2 mut  1 </a:t>
            </a:r>
            <a:r>
              <a:rPr lang="en-US" altLang="ja-JP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mpigskerpt</a:t>
            </a:r>
            <a:r>
              <a:rPr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ja-JP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ffeifktrcn</a:t>
            </a:r>
            <a:r>
              <a:rPr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ja-JP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kadlgpisln</a:t>
            </a:r>
            <a:r>
              <a:rPr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ja-JP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wfeelsseap</a:t>
            </a:r>
            <a:r>
              <a:rPr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ja-JP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pynsepaees</a:t>
            </a:r>
            <a:r>
              <a:rPr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ja-JP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ehknnnyepn</a:t>
            </a:r>
            <a:endParaRPr lang="en-US" altLang="ja-JP" sz="1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BRCA2 </a:t>
            </a:r>
            <a:r>
              <a:rPr lang="en-US" altLang="ja-JP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wt</a:t>
            </a:r>
            <a:r>
              <a:rPr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 61 </a:t>
            </a:r>
            <a:r>
              <a:rPr lang="en-US" altLang="ja-JP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lfktpqrkps</a:t>
            </a:r>
            <a:r>
              <a:rPr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ja-JP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ynqlastpii</a:t>
            </a:r>
            <a:r>
              <a:rPr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ja-JP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fkeqgltlpl</a:t>
            </a:r>
            <a:r>
              <a:rPr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ja-JP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yqspvkeldk</a:t>
            </a:r>
            <a:r>
              <a:rPr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ja-JP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fkldlgrnvp</a:t>
            </a:r>
            <a:r>
              <a:rPr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ja-JP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nsrhkslrtv</a:t>
            </a:r>
            <a:endParaRPr lang="ja-JP" altLang="ja-JP" sz="1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BRCA2 mut 61 </a:t>
            </a:r>
            <a:r>
              <a:rPr lang="en-US" altLang="ja-JP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lfktpqrkps</a:t>
            </a:r>
            <a:r>
              <a:rPr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ja-JP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ynqlastpii</a:t>
            </a:r>
            <a:r>
              <a:rPr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ja-JP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fkeqgltlpl</a:t>
            </a:r>
            <a:r>
              <a:rPr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ja-JP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yqspvkeldk</a:t>
            </a:r>
            <a:r>
              <a:rPr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ja-JP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fkldlgrnvp</a:t>
            </a:r>
            <a:r>
              <a:rPr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ja-JP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nsrhkslrtv</a:t>
            </a:r>
            <a:endParaRPr lang="en-US" altLang="ja-JP" sz="1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BRCA2 </a:t>
            </a:r>
            <a:r>
              <a:rPr lang="en-US" altLang="ja-JP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wt</a:t>
            </a:r>
            <a:r>
              <a:rPr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121 </a:t>
            </a:r>
            <a:r>
              <a:rPr lang="en-US" altLang="ja-JP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ktkmdqaddv</a:t>
            </a:r>
            <a:r>
              <a:rPr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ja-JP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scpllnscls</a:t>
            </a:r>
            <a:r>
              <a:rPr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ja-JP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espvvlqcth</a:t>
            </a:r>
            <a:r>
              <a:rPr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ja-JP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vtpqrdksvv</a:t>
            </a:r>
            <a:r>
              <a:rPr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ja-JP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cgslfhtpkf</a:t>
            </a:r>
            <a:r>
              <a:rPr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ja-JP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vkgrqtpkhi</a:t>
            </a:r>
            <a:endParaRPr lang="ja-JP" altLang="ja-JP" sz="1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BRCA2 mut121 </a:t>
            </a:r>
            <a:r>
              <a:rPr lang="en-US" altLang="ja-JP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ktkmdqaddv</a:t>
            </a:r>
            <a:r>
              <a:rPr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ja-JP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scpllnscls</a:t>
            </a:r>
            <a:r>
              <a:rPr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ja-JP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espvvlqcth</a:t>
            </a:r>
            <a:r>
              <a:rPr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ja-JP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vtpqrdksvv</a:t>
            </a:r>
            <a:r>
              <a:rPr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ja-JP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cgslfhtpkf</a:t>
            </a:r>
            <a:r>
              <a:rPr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ja-JP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vkgrqtpkhi</a:t>
            </a:r>
            <a:endParaRPr lang="en-US" altLang="ja-JP" sz="1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BRCA2 </a:t>
            </a:r>
            <a:r>
              <a:rPr lang="en-US" altLang="ja-JP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wt</a:t>
            </a:r>
            <a:r>
              <a:rPr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181 </a:t>
            </a:r>
            <a:r>
              <a:rPr lang="en-US" altLang="ja-JP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seslgaevdp</a:t>
            </a:r>
            <a:r>
              <a:rPr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ja-JP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dmswssslat</a:t>
            </a:r>
            <a:r>
              <a:rPr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ja-JP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pptlsstvli</a:t>
            </a:r>
            <a:r>
              <a:rPr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ja-JP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vrneeasetv</a:t>
            </a:r>
            <a:r>
              <a:rPr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ja-JP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fphdttanvk</a:t>
            </a:r>
            <a:r>
              <a:rPr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ja-JP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syfsnhdesl</a:t>
            </a:r>
            <a:endParaRPr lang="ja-JP" altLang="ja-JP" sz="1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BRCA2 mut181 </a:t>
            </a:r>
            <a:r>
              <a:rPr lang="en-US" altLang="ja-JP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seslgaevdp</a:t>
            </a:r>
            <a:r>
              <a:rPr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ja-JP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dmswssslat</a:t>
            </a:r>
            <a:r>
              <a:rPr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ja-JP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pptlsstvli</a:t>
            </a:r>
            <a:r>
              <a:rPr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ja-JP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vrneeasetv</a:t>
            </a:r>
            <a:r>
              <a:rPr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ja-JP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fphdttanvk</a:t>
            </a:r>
            <a:r>
              <a:rPr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ja-JP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syfsnhdesl</a:t>
            </a:r>
            <a:endParaRPr lang="en-US" altLang="ja-JP" sz="1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BRCA2 </a:t>
            </a:r>
            <a:r>
              <a:rPr lang="en-US" altLang="ja-JP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wt</a:t>
            </a:r>
            <a:r>
              <a:rPr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241 </a:t>
            </a:r>
            <a:r>
              <a:rPr lang="en-US" altLang="ja-JP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kkndrfiasv</a:t>
            </a:r>
            <a:r>
              <a:rPr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ja-JP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tdsentnqre</a:t>
            </a:r>
            <a:r>
              <a:rPr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ja-JP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aashgfgkts</a:t>
            </a:r>
            <a:r>
              <a:rPr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ja-JP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gnsfkvnsck</a:t>
            </a:r>
            <a:r>
              <a:rPr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ja-JP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dhigksmpnv</a:t>
            </a:r>
            <a:r>
              <a:rPr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ja-JP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ledevyetvv</a:t>
            </a:r>
            <a:endParaRPr lang="ja-JP" altLang="ja-JP" sz="1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BRCA2 mut241 </a:t>
            </a:r>
            <a:r>
              <a:rPr lang="en-US" altLang="ja-JP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kkndrfiasv</a:t>
            </a:r>
            <a:r>
              <a:rPr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ja-JP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tdsentnqre</a:t>
            </a:r>
            <a:r>
              <a:rPr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ja-JP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aashgfgkts</a:t>
            </a:r>
            <a:r>
              <a:rPr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ja-JP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gnsfkvnsck</a:t>
            </a:r>
            <a:r>
              <a:rPr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ja-JP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dhigksmpnv</a:t>
            </a:r>
            <a:r>
              <a:rPr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ja-JP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ledevyetvv</a:t>
            </a:r>
            <a:endParaRPr lang="en-US" altLang="ja-JP" sz="1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BRCA2 </a:t>
            </a:r>
            <a:r>
              <a:rPr lang="en-US" altLang="ja-JP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wt</a:t>
            </a:r>
            <a:r>
              <a:rPr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301 </a:t>
            </a:r>
            <a:r>
              <a:rPr lang="en-US" altLang="ja-JP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dtseedsfsl</a:t>
            </a:r>
            <a:r>
              <a:rPr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ja-JP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cfskcrtknl</a:t>
            </a:r>
            <a:r>
              <a:rPr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ja-JP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qkvrtsktrk</a:t>
            </a:r>
            <a:r>
              <a:rPr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ja-JP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kifheanade</a:t>
            </a:r>
            <a:r>
              <a:rPr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ja-JP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ceksknqvke</a:t>
            </a:r>
            <a:r>
              <a:rPr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ja-JP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kysfvsevep</a:t>
            </a:r>
            <a:endParaRPr lang="ja-JP" altLang="ja-JP" sz="1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BRCA2 mut301 </a:t>
            </a:r>
            <a:r>
              <a:rPr lang="en-US" altLang="ja-JP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dtseedsfsl</a:t>
            </a:r>
            <a:r>
              <a:rPr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ja-JP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cfskcrtknl</a:t>
            </a:r>
            <a:r>
              <a:rPr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ja-JP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qkvrtsktrk</a:t>
            </a:r>
            <a:r>
              <a:rPr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ja-JP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kifheanade</a:t>
            </a:r>
            <a:r>
              <a:rPr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ja-JP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ceksknqvke</a:t>
            </a:r>
            <a:r>
              <a:rPr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ja-JP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kysfvsevep</a:t>
            </a:r>
            <a:endParaRPr lang="en-US" altLang="ja-JP" sz="1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BRCA2 </a:t>
            </a:r>
            <a:r>
              <a:rPr lang="en-US" altLang="ja-JP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wt</a:t>
            </a:r>
            <a:r>
              <a:rPr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361 </a:t>
            </a:r>
            <a:r>
              <a:rPr lang="en-US" altLang="ja-JP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ndtdpldsnv</a:t>
            </a:r>
            <a:r>
              <a:rPr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ja-JP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anqkpfesgs</a:t>
            </a:r>
            <a:r>
              <a:rPr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ja-JP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dkiskevvps</a:t>
            </a:r>
            <a:r>
              <a:rPr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ja-JP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lacewsqltl</a:t>
            </a:r>
            <a:r>
              <a:rPr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ja-JP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sglngaqmek</a:t>
            </a:r>
            <a:r>
              <a:rPr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ja-JP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ipllhisscd</a:t>
            </a:r>
            <a:endParaRPr lang="ja-JP" altLang="ja-JP" sz="1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BRCA2 mut361 </a:t>
            </a:r>
            <a:r>
              <a:rPr lang="en-US" altLang="ja-JP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ndtdpldsnv</a:t>
            </a:r>
            <a:r>
              <a:rPr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ja-JP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anqkpfesgs</a:t>
            </a:r>
            <a:r>
              <a:rPr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ja-JP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dkiskevvps</a:t>
            </a:r>
            <a:r>
              <a:rPr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ja-JP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lacewsqltl</a:t>
            </a:r>
            <a:r>
              <a:rPr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ja-JP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sglngaqmek</a:t>
            </a:r>
            <a:r>
              <a:rPr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ja-JP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ipllhisscd</a:t>
            </a:r>
            <a:endParaRPr lang="en-US" altLang="ja-JP" sz="1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BRCA2 </a:t>
            </a:r>
            <a:r>
              <a:rPr lang="en-US" altLang="ja-JP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wt</a:t>
            </a:r>
            <a:r>
              <a:rPr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421 </a:t>
            </a:r>
            <a:r>
              <a:rPr lang="en-US" altLang="ja-JP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qnisekdlld</a:t>
            </a:r>
            <a:r>
              <a:rPr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ja-JP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tenkrkkdfl</a:t>
            </a:r>
            <a:r>
              <a:rPr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ja-JP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tsenslpris</a:t>
            </a:r>
            <a:r>
              <a:rPr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ja-JP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slpksekpln</a:t>
            </a:r>
            <a:r>
              <a:rPr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ja-JP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eetvvnkrde</a:t>
            </a:r>
            <a:r>
              <a:rPr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ja-JP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eqhleshtdc</a:t>
            </a:r>
            <a:endParaRPr lang="ja-JP" altLang="ja-JP" sz="1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BRCA2 mut361 </a:t>
            </a:r>
            <a:r>
              <a:rPr lang="en-US" altLang="ja-JP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qnisekdlld</a:t>
            </a:r>
            <a:r>
              <a:rPr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ja-JP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tenkrkkdfl</a:t>
            </a:r>
            <a:r>
              <a:rPr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ja-JP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tsenslpris</a:t>
            </a:r>
            <a:r>
              <a:rPr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ja-JP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slpksekpln</a:t>
            </a:r>
            <a:r>
              <a:rPr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ja-JP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eetvvnkrde</a:t>
            </a:r>
            <a:r>
              <a:rPr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ja-JP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eqhleshtdc</a:t>
            </a:r>
            <a:endParaRPr lang="en-US" altLang="ja-JP" sz="1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BRCA2 </a:t>
            </a:r>
            <a:r>
              <a:rPr lang="en-US" altLang="ja-JP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wt</a:t>
            </a:r>
            <a:r>
              <a:rPr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481 </a:t>
            </a:r>
            <a:r>
              <a:rPr lang="en-US" altLang="ja-JP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ilavkqaisg</a:t>
            </a:r>
            <a:r>
              <a:rPr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ja-JP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tspvassfqg</a:t>
            </a:r>
            <a:r>
              <a:rPr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ja-JP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ikksifrire</a:t>
            </a:r>
            <a:r>
              <a:rPr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ja-JP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spketfnasf</a:t>
            </a:r>
            <a:r>
              <a:rPr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ja-JP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sghmtdpnfk</a:t>
            </a:r>
            <a:r>
              <a:rPr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ja-JP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keteasesgl</a:t>
            </a:r>
            <a:endParaRPr lang="ja-JP" altLang="ja-JP" sz="1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BRCA2 mut361 </a:t>
            </a:r>
            <a:r>
              <a:rPr lang="en-US" altLang="ja-JP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eihtvcsqke</a:t>
            </a:r>
            <a:r>
              <a:rPr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ja-JP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dslcpnlidn</a:t>
            </a:r>
            <a:r>
              <a:rPr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ja-JP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gswpatttqn</a:t>
            </a:r>
            <a:r>
              <a:rPr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ja-JP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svalknagli</a:t>
            </a:r>
            <a:r>
              <a:rPr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ja-JP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stlkkktnkf</a:t>
            </a:r>
            <a:r>
              <a:rPr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ja-JP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iyaihdetsy</a:t>
            </a:r>
            <a:endParaRPr lang="ja-JP" altLang="ja-JP" sz="1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BRCA2 </a:t>
            </a:r>
            <a:r>
              <a:rPr lang="en-US" altLang="ja-JP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wt</a:t>
            </a:r>
            <a:r>
              <a:rPr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601 </a:t>
            </a:r>
            <a:r>
              <a:rPr lang="en-US" altLang="ja-JP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kgkkipkdqk</a:t>
            </a:r>
            <a:r>
              <a:rPr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ja-JP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selincsaqf</a:t>
            </a:r>
            <a:r>
              <a:rPr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ja-JP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eanafeaplt</a:t>
            </a:r>
            <a:r>
              <a:rPr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ja-JP" sz="1000" b="1" dirty="0" err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</a:t>
            </a:r>
            <a:r>
              <a:rPr lang="en-US" altLang="ja-JP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anadsgllh</a:t>
            </a:r>
            <a:r>
              <a:rPr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ja-JP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ssvkrscsqn</a:t>
            </a:r>
            <a:r>
              <a:rPr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ja-JP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dseep</a:t>
            </a:r>
            <a:r>
              <a:rPr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</a:p>
          <a:p>
            <a:r>
              <a:rPr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BRCA2 mut601 </a:t>
            </a:r>
            <a:r>
              <a:rPr lang="en-US" altLang="ja-JP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kgkkipkdqk</a:t>
            </a:r>
            <a:r>
              <a:rPr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ja-JP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selincsaqf</a:t>
            </a:r>
            <a:r>
              <a:rPr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ja-JP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eanafeaplt</a:t>
            </a:r>
            <a:r>
              <a:rPr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ja-JP" sz="10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</a:t>
            </a:r>
          </a:p>
          <a:p>
            <a:r>
              <a:rPr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BRCA2 </a:t>
            </a:r>
            <a:r>
              <a:rPr lang="en-US" altLang="ja-JP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wt</a:t>
            </a:r>
            <a:r>
              <a:rPr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661 </a:t>
            </a:r>
            <a:r>
              <a:rPr lang="en-US" altLang="ja-JP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ssfgtilrkc</a:t>
            </a:r>
            <a:r>
              <a:rPr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ja-JP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srnetcsnnt</a:t>
            </a:r>
            <a:r>
              <a:rPr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ja-JP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visqdldyke</a:t>
            </a:r>
            <a:r>
              <a:rPr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ja-JP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akcnkeklql</a:t>
            </a:r>
            <a:r>
              <a:rPr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ja-JP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fitpeadsls</a:t>
            </a:r>
            <a:r>
              <a:rPr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ja-JP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clqegqcend</a:t>
            </a:r>
            <a:endParaRPr lang="ja-JP" altLang="ja-JP" sz="1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BRCA2 </a:t>
            </a:r>
            <a:r>
              <a:rPr lang="en-US" altLang="ja-JP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wt</a:t>
            </a:r>
            <a:r>
              <a:rPr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721 </a:t>
            </a:r>
            <a:r>
              <a:rPr lang="en-US" altLang="ja-JP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pkskkvsdik</a:t>
            </a:r>
            <a:r>
              <a:rPr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ja-JP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eevlaaachp</a:t>
            </a:r>
            <a:r>
              <a:rPr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ja-JP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vqhskveysd</a:t>
            </a:r>
            <a:r>
              <a:rPr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ja-JP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tdfqsqksll</a:t>
            </a:r>
            <a:r>
              <a:rPr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ja-JP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ydhenastli</a:t>
            </a:r>
            <a:r>
              <a:rPr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ja-JP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ltptskdvls</a:t>
            </a:r>
            <a:endParaRPr lang="ja-JP" altLang="ja-JP" sz="1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BRCA2 </a:t>
            </a:r>
            <a:r>
              <a:rPr lang="en-US" altLang="ja-JP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wt</a:t>
            </a:r>
            <a:r>
              <a:rPr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781 </a:t>
            </a:r>
            <a:r>
              <a:rPr lang="en-US" altLang="ja-JP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nlvmisrgke</a:t>
            </a:r>
            <a:r>
              <a:rPr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ja-JP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sykmsdklkg</a:t>
            </a:r>
            <a:r>
              <a:rPr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ja-JP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nnyesdvelt</a:t>
            </a:r>
            <a:r>
              <a:rPr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ja-JP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knipmeknqd</a:t>
            </a:r>
            <a:r>
              <a:rPr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ja-JP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vcalnenykn</a:t>
            </a:r>
            <a:r>
              <a:rPr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ja-JP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vellppekym</a:t>
            </a:r>
            <a:endParaRPr lang="ja-JP" altLang="ja-JP" sz="1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BRCA2 </a:t>
            </a:r>
            <a:r>
              <a:rPr lang="en-US" altLang="ja-JP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wt</a:t>
            </a:r>
            <a:r>
              <a:rPr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841 </a:t>
            </a:r>
            <a:r>
              <a:rPr lang="en-US" altLang="ja-JP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rvaspsrkvq</a:t>
            </a:r>
            <a:r>
              <a:rPr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ja-JP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fnqntnlrvi</a:t>
            </a:r>
            <a:r>
              <a:rPr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ja-JP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qknqeettsi</a:t>
            </a:r>
            <a:r>
              <a:rPr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ja-JP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skitvnpdse</a:t>
            </a:r>
            <a:r>
              <a:rPr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ja-JP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elfsdnennf</a:t>
            </a:r>
            <a:r>
              <a:rPr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ja-JP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vfqvanernn</a:t>
            </a:r>
            <a:endParaRPr lang="ja-JP" altLang="ja-JP" sz="1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BRCA2 </a:t>
            </a:r>
            <a:r>
              <a:rPr lang="en-US" altLang="ja-JP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wt</a:t>
            </a:r>
            <a:r>
              <a:rPr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901 </a:t>
            </a:r>
            <a:r>
              <a:rPr lang="en-US" altLang="ja-JP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lalgntkelh</a:t>
            </a:r>
            <a:r>
              <a:rPr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ja-JP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etdltcvnep</a:t>
            </a:r>
            <a:r>
              <a:rPr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ja-JP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ifknstmvly</a:t>
            </a:r>
            <a:r>
              <a:rPr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ja-JP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gdtgdkqatq</a:t>
            </a:r>
            <a:r>
              <a:rPr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ja-JP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vsikkdlvyv</a:t>
            </a:r>
            <a:r>
              <a:rPr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ja-JP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laeenknsvk</a:t>
            </a:r>
            <a:endParaRPr lang="ja-JP" altLang="ja-JP" sz="1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BRCA2 </a:t>
            </a:r>
            <a:r>
              <a:rPr lang="en-US" altLang="ja-JP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wt</a:t>
            </a:r>
            <a:r>
              <a:rPr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961 </a:t>
            </a:r>
            <a:r>
              <a:rPr lang="en-US" altLang="ja-JP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qhikmtlgqd</a:t>
            </a:r>
            <a:r>
              <a:rPr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ja-JP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lksdislnid</a:t>
            </a:r>
            <a:r>
              <a:rPr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ja-JP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kipeknndym</a:t>
            </a:r>
            <a:r>
              <a:rPr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ja-JP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nkwagllgpi</a:t>
            </a:r>
            <a:r>
              <a:rPr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ja-JP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snhsfggsfr</a:t>
            </a:r>
            <a:r>
              <a:rPr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ja-JP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tasnkeikls</a:t>
            </a:r>
            <a:endParaRPr lang="ja-JP" altLang="ja-JP" sz="1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BRCA2 </a:t>
            </a:r>
            <a:r>
              <a:rPr lang="en-US" altLang="ja-JP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wt</a:t>
            </a:r>
            <a:r>
              <a:rPr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1021 </a:t>
            </a:r>
            <a:r>
              <a:rPr lang="en-US" altLang="ja-JP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ehnikkskmf</a:t>
            </a:r>
            <a:r>
              <a:rPr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ja-JP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fkdieeqypt</a:t>
            </a:r>
            <a:r>
              <a:rPr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ja-JP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slacveivnt</a:t>
            </a:r>
            <a:r>
              <a:rPr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ja-JP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laldnqkkls</a:t>
            </a:r>
            <a:r>
              <a:rPr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ja-JP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kpqsintvsa</a:t>
            </a:r>
            <a:r>
              <a:rPr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ja-JP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hlqssvvvsd</a:t>
            </a:r>
            <a:endParaRPr lang="ja-JP" altLang="ja-JP" sz="1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BRCA2 </a:t>
            </a:r>
            <a:r>
              <a:rPr lang="en-US" altLang="ja-JP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wt</a:t>
            </a:r>
            <a:r>
              <a:rPr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1081 </a:t>
            </a:r>
            <a:r>
              <a:rPr lang="en-US" altLang="ja-JP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cknshitpqm</a:t>
            </a:r>
            <a:r>
              <a:rPr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ja-JP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lfskqdfnsn</a:t>
            </a:r>
            <a:r>
              <a:rPr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ja-JP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hnltpsqkae</a:t>
            </a:r>
            <a:r>
              <a:rPr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ja-JP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itelstilee</a:t>
            </a:r>
            <a:r>
              <a:rPr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ja-JP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sgsqfeftqf</a:t>
            </a:r>
            <a:r>
              <a:rPr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ja-JP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rkpsyilqks</a:t>
            </a:r>
            <a:endParaRPr lang="ja-JP" altLang="ja-JP" sz="1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BRCA2 </a:t>
            </a:r>
            <a:r>
              <a:rPr lang="en-US" altLang="ja-JP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wt</a:t>
            </a:r>
            <a:r>
              <a:rPr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1141 </a:t>
            </a:r>
            <a:r>
              <a:rPr lang="en-US" altLang="ja-JP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tfevpenqmt</a:t>
            </a:r>
            <a:r>
              <a:rPr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ja-JP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ilkttseecr</a:t>
            </a:r>
            <a:r>
              <a:rPr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ja-JP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dadlhvimna</a:t>
            </a:r>
            <a:r>
              <a:rPr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ja-JP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psigqvdssk</a:t>
            </a:r>
            <a:r>
              <a:rPr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ja-JP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qfegtveikr</a:t>
            </a:r>
            <a:r>
              <a:rPr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ja-JP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kfagllkndc</a:t>
            </a:r>
            <a:endParaRPr lang="ja-JP" altLang="ja-JP" sz="1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BRCA2 </a:t>
            </a:r>
            <a:r>
              <a:rPr lang="en-US" altLang="ja-JP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wt</a:t>
            </a:r>
            <a:r>
              <a:rPr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1201 </a:t>
            </a:r>
            <a:r>
              <a:rPr lang="en-US" altLang="ja-JP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nksasgyltd</a:t>
            </a:r>
            <a:r>
              <a:rPr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ja-JP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enevgfrgfy</a:t>
            </a:r>
            <a:r>
              <a:rPr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ja-JP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sahgtklnvs</a:t>
            </a:r>
            <a:r>
              <a:rPr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ja-JP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tealqkavkl</a:t>
            </a:r>
            <a:r>
              <a:rPr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ja-JP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fsdienisee</a:t>
            </a:r>
            <a:r>
              <a:rPr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ja-JP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tsaevhpisl</a:t>
            </a:r>
            <a:endParaRPr lang="ja-JP" altLang="ja-JP" sz="1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BRCA2 </a:t>
            </a:r>
            <a:r>
              <a:rPr lang="en-US" altLang="ja-JP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wt</a:t>
            </a:r>
            <a:r>
              <a:rPr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1261 </a:t>
            </a:r>
            <a:r>
              <a:rPr lang="en-US" altLang="ja-JP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ssskchdsvv</a:t>
            </a:r>
            <a:r>
              <a:rPr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ja-JP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smfkienhnd</a:t>
            </a:r>
            <a:r>
              <a:rPr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ja-JP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ktvseknnkc</a:t>
            </a:r>
            <a:r>
              <a:rPr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ja-JP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qlilqnniem</a:t>
            </a:r>
            <a:r>
              <a:rPr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ja-JP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ttgtfveeit</a:t>
            </a:r>
            <a:r>
              <a:rPr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ja-JP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enykrntene</a:t>
            </a:r>
            <a:endParaRPr lang="ja-JP" altLang="ja-JP" sz="1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BRCA2 </a:t>
            </a:r>
            <a:r>
              <a:rPr lang="en-US" altLang="ja-JP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wt</a:t>
            </a:r>
            <a:r>
              <a:rPr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1321 </a:t>
            </a:r>
            <a:r>
              <a:rPr lang="en-US" altLang="ja-JP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dnkytaasrn</a:t>
            </a:r>
            <a:r>
              <a:rPr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ja-JP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shnlefdgsd</a:t>
            </a:r>
            <a:r>
              <a:rPr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ja-JP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sskndtvcih</a:t>
            </a:r>
            <a:r>
              <a:rPr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ja-JP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kdetdllftd</a:t>
            </a:r>
            <a:r>
              <a:rPr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ja-JP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qhniclklsg</a:t>
            </a:r>
            <a:r>
              <a:rPr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ja-JP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qfmkegntqi</a:t>
            </a:r>
            <a:endParaRPr lang="ja-JP" altLang="ja-JP" sz="1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BRCA2 </a:t>
            </a:r>
            <a:r>
              <a:rPr lang="en-US" altLang="ja-JP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wt</a:t>
            </a:r>
            <a:r>
              <a:rPr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1381 </a:t>
            </a:r>
            <a:r>
              <a:rPr lang="en-US" altLang="ja-JP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kedlsdltfl</a:t>
            </a:r>
            <a:r>
              <a:rPr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ja-JP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evakaqeach</a:t>
            </a:r>
            <a:r>
              <a:rPr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ja-JP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gntsnkeqlt</a:t>
            </a:r>
            <a:r>
              <a:rPr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ja-JP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atkteqnikd</a:t>
            </a:r>
            <a:r>
              <a:rPr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ja-JP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fetsdtffqt</a:t>
            </a:r>
            <a:r>
              <a:rPr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ja-JP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asgknisvak</a:t>
            </a:r>
            <a:endParaRPr lang="ja-JP" altLang="ja-JP" sz="1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BRCA2 </a:t>
            </a:r>
            <a:r>
              <a:rPr lang="en-US" altLang="ja-JP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wt</a:t>
            </a:r>
            <a:r>
              <a:rPr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1441 </a:t>
            </a:r>
            <a:r>
              <a:rPr lang="en-US" altLang="ja-JP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esfnkivnff</a:t>
            </a:r>
            <a:r>
              <a:rPr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ja-JP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dqkpeelhnf</a:t>
            </a:r>
            <a:r>
              <a:rPr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ja-JP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slnselhsdi</a:t>
            </a:r>
            <a:r>
              <a:rPr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ja-JP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rknkmdilsy</a:t>
            </a:r>
            <a:r>
              <a:rPr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ja-JP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eetdivkhki</a:t>
            </a:r>
            <a:r>
              <a:rPr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ja-JP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lkesvpvgtg</a:t>
            </a:r>
            <a:endParaRPr lang="ja-JP" altLang="ja-JP" sz="1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BRCA2 </a:t>
            </a:r>
            <a:r>
              <a:rPr lang="en-US" altLang="ja-JP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wt</a:t>
            </a:r>
            <a:r>
              <a:rPr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1501 </a:t>
            </a:r>
            <a:r>
              <a:rPr lang="en-US" altLang="ja-JP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nqlvtfqgqp</a:t>
            </a:r>
            <a:r>
              <a:rPr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ja-JP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erdekikept</a:t>
            </a:r>
            <a:r>
              <a:rPr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ja-JP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llgfhtasgk</a:t>
            </a:r>
            <a:r>
              <a:rPr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ja-JP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kvkiakesld</a:t>
            </a:r>
            <a:r>
              <a:rPr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ja-JP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kvknlfdeke</a:t>
            </a:r>
            <a:r>
              <a:rPr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ja-JP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qgtseitsfs</a:t>
            </a:r>
            <a:endParaRPr lang="ja-JP" altLang="ja-JP" sz="1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BRCA2 </a:t>
            </a:r>
            <a:r>
              <a:rPr lang="en-US" altLang="ja-JP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wt</a:t>
            </a:r>
            <a:r>
              <a:rPr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1561 </a:t>
            </a:r>
            <a:r>
              <a:rPr lang="en-US" altLang="ja-JP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hqwaktlkyr</a:t>
            </a:r>
            <a:r>
              <a:rPr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ja-JP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eackdlelac</a:t>
            </a:r>
            <a:r>
              <a:rPr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ja-JP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etieitaapk</a:t>
            </a:r>
            <a:r>
              <a:rPr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ja-JP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ckemqnslnn</a:t>
            </a:r>
            <a:r>
              <a:rPr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ja-JP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dknlvsietv</a:t>
            </a:r>
            <a:r>
              <a:rPr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ja-JP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vppkllsdnl</a:t>
            </a:r>
            <a:endParaRPr lang="ja-JP" altLang="ja-JP" sz="1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BRCA2 </a:t>
            </a:r>
            <a:r>
              <a:rPr lang="en-US" altLang="ja-JP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wt</a:t>
            </a:r>
            <a:r>
              <a:rPr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1621 </a:t>
            </a:r>
            <a:r>
              <a:rPr lang="en-US" altLang="ja-JP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crqtenlkts</a:t>
            </a:r>
            <a:r>
              <a:rPr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ja-JP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ksiflkvkvh</a:t>
            </a:r>
            <a:r>
              <a:rPr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ja-JP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enveketaks</a:t>
            </a:r>
            <a:r>
              <a:rPr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ja-JP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patcytnqsp</a:t>
            </a:r>
            <a:r>
              <a:rPr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ja-JP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ysviensala</a:t>
            </a:r>
            <a:r>
              <a:rPr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ja-JP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fytscsrkts</a:t>
            </a:r>
            <a:endParaRPr lang="ja-JP" altLang="ja-JP" sz="1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BRCA2 </a:t>
            </a:r>
            <a:r>
              <a:rPr lang="en-US" altLang="ja-JP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wt</a:t>
            </a:r>
            <a:r>
              <a:rPr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1681 </a:t>
            </a:r>
            <a:r>
              <a:rPr lang="en-US" altLang="ja-JP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vsqtslleak</a:t>
            </a:r>
            <a:r>
              <a:rPr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ja-JP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kwlregifdg</a:t>
            </a:r>
            <a:r>
              <a:rPr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ja-JP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qperintady</a:t>
            </a:r>
            <a:r>
              <a:rPr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ja-JP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vgnylyenns</a:t>
            </a:r>
            <a:r>
              <a:rPr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ja-JP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nstiaendkn</a:t>
            </a:r>
            <a:r>
              <a:rPr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ja-JP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hlsekqdtyl</a:t>
            </a:r>
            <a:endParaRPr lang="ja-JP" altLang="ja-JP" sz="1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BRCA2 </a:t>
            </a:r>
            <a:r>
              <a:rPr lang="en-US" altLang="ja-JP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wt</a:t>
            </a:r>
            <a:r>
              <a:rPr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1741 </a:t>
            </a:r>
            <a:r>
              <a:rPr lang="en-US" altLang="ja-JP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snssmsnsys</a:t>
            </a:r>
            <a:r>
              <a:rPr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ja-JP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yhsdevynds</a:t>
            </a:r>
            <a:r>
              <a:rPr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ja-JP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gylsknklds</a:t>
            </a:r>
            <a:r>
              <a:rPr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ja-JP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giepvlknve</a:t>
            </a:r>
            <a:r>
              <a:rPr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ja-JP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dqkntsfskv</a:t>
            </a:r>
            <a:r>
              <a:rPr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ja-JP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isnvkdanay</a:t>
            </a:r>
            <a:endParaRPr lang="ja-JP" altLang="ja-JP" sz="1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BRCA2 </a:t>
            </a:r>
            <a:r>
              <a:rPr lang="en-US" altLang="ja-JP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wt</a:t>
            </a:r>
            <a:r>
              <a:rPr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1801 </a:t>
            </a:r>
            <a:r>
              <a:rPr lang="en-US" altLang="ja-JP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pqtvnedicv</a:t>
            </a:r>
            <a:r>
              <a:rPr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ja-JP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eelvtssspc</a:t>
            </a:r>
            <a:r>
              <a:rPr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ja-JP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knknaaikls</a:t>
            </a:r>
            <a:r>
              <a:rPr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ja-JP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isnsnnfevg</a:t>
            </a:r>
            <a:r>
              <a:rPr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ja-JP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ppafriasgk</a:t>
            </a:r>
            <a:r>
              <a:rPr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ja-JP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ivcvshetik</a:t>
            </a:r>
            <a:endParaRPr lang="ja-JP" altLang="ja-JP" sz="1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BRCA2 </a:t>
            </a:r>
            <a:r>
              <a:rPr lang="en-US" altLang="ja-JP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wt</a:t>
            </a:r>
            <a:r>
              <a:rPr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1861 </a:t>
            </a:r>
            <a:r>
              <a:rPr lang="en-US" altLang="ja-JP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kvkdiftdsf</a:t>
            </a:r>
            <a:r>
              <a:rPr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ja-JP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skvikennen</a:t>
            </a:r>
            <a:r>
              <a:rPr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ja-JP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kskicqtkim</a:t>
            </a:r>
            <a:r>
              <a:rPr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ja-JP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agcyealdds</a:t>
            </a:r>
            <a:r>
              <a:rPr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ja-JP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edilhnsldn</a:t>
            </a:r>
            <a:r>
              <a:rPr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ja-JP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decsthshkv</a:t>
            </a:r>
            <a:endParaRPr lang="ja-JP" altLang="ja-JP" sz="1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BRCA2 </a:t>
            </a:r>
            <a:r>
              <a:rPr lang="en-US" altLang="ja-JP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wt</a:t>
            </a:r>
            <a:r>
              <a:rPr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1921 </a:t>
            </a:r>
            <a:r>
              <a:rPr lang="en-US" altLang="ja-JP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fadiqseeil</a:t>
            </a:r>
            <a:r>
              <a:rPr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ja-JP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qhnqnmsgle</a:t>
            </a:r>
            <a:r>
              <a:rPr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ja-JP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kvskispcdv</a:t>
            </a:r>
            <a:r>
              <a:rPr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ja-JP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sletsdickc</a:t>
            </a:r>
            <a:r>
              <a:rPr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ja-JP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sigklhksvs</a:t>
            </a:r>
            <a:r>
              <a:rPr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ja-JP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santcgifst</a:t>
            </a:r>
            <a:endParaRPr lang="ja-JP" altLang="ja-JP" sz="1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BRCA2 </a:t>
            </a:r>
            <a:r>
              <a:rPr lang="en-US" altLang="ja-JP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wt</a:t>
            </a:r>
            <a:r>
              <a:rPr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1981 </a:t>
            </a:r>
            <a:r>
              <a:rPr lang="en-US" altLang="ja-JP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asgksvqvsd</a:t>
            </a:r>
            <a:r>
              <a:rPr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ja-JP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aslqnarqvf</a:t>
            </a:r>
            <a:r>
              <a:rPr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ja-JP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seiedstkqv</a:t>
            </a:r>
            <a:r>
              <a:rPr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ja-JP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fskvlfksne</a:t>
            </a:r>
            <a:r>
              <a:rPr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ja-JP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hsdqltreen</a:t>
            </a:r>
            <a:r>
              <a:rPr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ja-JP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tairtpehli</a:t>
            </a:r>
            <a:endParaRPr lang="ja-JP" altLang="ja-JP" sz="1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BRCA2 </a:t>
            </a:r>
            <a:r>
              <a:rPr lang="en-US" altLang="ja-JP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wt</a:t>
            </a:r>
            <a:r>
              <a:rPr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2041 </a:t>
            </a:r>
            <a:r>
              <a:rPr lang="en-US" altLang="ja-JP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sqkgfsynvv</a:t>
            </a:r>
            <a:r>
              <a:rPr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ja-JP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nssafsgfst</a:t>
            </a:r>
            <a:r>
              <a:rPr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ja-JP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asgkqvsile</a:t>
            </a:r>
            <a:r>
              <a:rPr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ja-JP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sslhkvkgvl</a:t>
            </a:r>
            <a:r>
              <a:rPr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ja-JP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eefdlirteh</a:t>
            </a:r>
            <a:r>
              <a:rPr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ja-JP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slhysptsrq</a:t>
            </a:r>
            <a:endParaRPr lang="ja-JP" altLang="ja-JP" sz="1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BRCA2 </a:t>
            </a:r>
            <a:r>
              <a:rPr lang="en-US" altLang="ja-JP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wt</a:t>
            </a:r>
            <a:r>
              <a:rPr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2101 </a:t>
            </a:r>
            <a:r>
              <a:rPr lang="en-US" altLang="ja-JP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nvskilprvd</a:t>
            </a:r>
            <a:r>
              <a:rPr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ja-JP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krnpehcvns</a:t>
            </a:r>
            <a:r>
              <a:rPr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ja-JP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emektcskef</a:t>
            </a:r>
            <a:r>
              <a:rPr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ja-JP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klsnnlnveg</a:t>
            </a:r>
            <a:r>
              <a:rPr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ja-JP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gssennhsik</a:t>
            </a:r>
            <a:r>
              <a:rPr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ja-JP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vspylsqfqq</a:t>
            </a:r>
            <a:endParaRPr lang="ja-JP" altLang="ja-JP" sz="1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BRCA2 </a:t>
            </a:r>
            <a:r>
              <a:rPr lang="en-US" altLang="ja-JP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wt</a:t>
            </a:r>
            <a:r>
              <a:rPr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2161 </a:t>
            </a:r>
            <a:r>
              <a:rPr lang="en-US" altLang="ja-JP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dkqqlvlgtk</a:t>
            </a:r>
            <a:r>
              <a:rPr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ja-JP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vslvenihvl</a:t>
            </a:r>
            <a:r>
              <a:rPr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ja-JP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gkeqaspknv</a:t>
            </a:r>
            <a:r>
              <a:rPr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ja-JP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kmeigktetf</a:t>
            </a:r>
            <a:r>
              <a:rPr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ja-JP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sdvpvktnie</a:t>
            </a:r>
            <a:r>
              <a:rPr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ja-JP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vcstyskdse</a:t>
            </a:r>
            <a:endParaRPr lang="ja-JP" altLang="ja-JP" sz="1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BRCA2 </a:t>
            </a:r>
            <a:r>
              <a:rPr lang="en-US" altLang="ja-JP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wt</a:t>
            </a:r>
            <a:r>
              <a:rPr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2221 </a:t>
            </a:r>
            <a:r>
              <a:rPr lang="en-US" altLang="ja-JP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nyfeteavei</a:t>
            </a:r>
            <a:r>
              <a:rPr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ja-JP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akafmeddel</a:t>
            </a:r>
            <a:r>
              <a:rPr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ja-JP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tdsklpshat</a:t>
            </a:r>
            <a:r>
              <a:rPr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ja-JP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hslftcpene</a:t>
            </a:r>
            <a:r>
              <a:rPr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ja-JP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emvlsnsrig</a:t>
            </a:r>
            <a:r>
              <a:rPr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ja-JP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krrgeplilv</a:t>
            </a:r>
            <a:endParaRPr lang="ja-JP" altLang="ja-JP" sz="1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BRCA2 </a:t>
            </a:r>
            <a:r>
              <a:rPr lang="en-US" altLang="ja-JP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wt</a:t>
            </a:r>
            <a:r>
              <a:rPr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2281 </a:t>
            </a:r>
            <a:r>
              <a:rPr lang="en-US" altLang="ja-JP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gepsikrnll</a:t>
            </a:r>
            <a:r>
              <a:rPr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ja-JP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nefdriienq</a:t>
            </a:r>
            <a:r>
              <a:rPr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ja-JP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ekslkaskst</a:t>
            </a:r>
            <a:r>
              <a:rPr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ja-JP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pdgtikdrrl</a:t>
            </a:r>
            <a:r>
              <a:rPr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ja-JP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fmhhvslepi</a:t>
            </a:r>
            <a:r>
              <a:rPr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ja-JP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tcvpfrttke</a:t>
            </a:r>
            <a:endParaRPr lang="ja-JP" altLang="ja-JP" sz="1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BRCA2 </a:t>
            </a:r>
            <a:r>
              <a:rPr lang="en-US" altLang="ja-JP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wt</a:t>
            </a:r>
            <a:r>
              <a:rPr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2341 </a:t>
            </a:r>
            <a:r>
              <a:rPr lang="en-US" altLang="ja-JP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rqeiqnpnft</a:t>
            </a:r>
            <a:r>
              <a:rPr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ja-JP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apgqeflsks</a:t>
            </a:r>
            <a:r>
              <a:rPr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ja-JP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hlyehltlek</a:t>
            </a:r>
            <a:r>
              <a:rPr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ja-JP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sssnlavsgh</a:t>
            </a:r>
            <a:r>
              <a:rPr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ja-JP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pfyqvsatrn</a:t>
            </a:r>
            <a:r>
              <a:rPr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ja-JP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ekmrhlittg</a:t>
            </a:r>
            <a:endParaRPr lang="ja-JP" altLang="ja-JP" sz="1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BRCA2 </a:t>
            </a:r>
            <a:r>
              <a:rPr lang="en-US" altLang="ja-JP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wt</a:t>
            </a:r>
            <a:r>
              <a:rPr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2401 </a:t>
            </a:r>
            <a:r>
              <a:rPr lang="en-US" altLang="ja-JP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rptkvfvppf</a:t>
            </a:r>
            <a:r>
              <a:rPr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ja-JP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ktkshfhrve</a:t>
            </a:r>
            <a:r>
              <a:rPr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ja-JP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qcvrninlee</a:t>
            </a:r>
            <a:r>
              <a:rPr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ja-JP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nrqkqnidgh</a:t>
            </a:r>
            <a:r>
              <a:rPr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ja-JP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gsddsknkin</a:t>
            </a:r>
            <a:r>
              <a:rPr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ja-JP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dneihqfnkn</a:t>
            </a:r>
            <a:endParaRPr lang="ja-JP" altLang="ja-JP" sz="1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BRCA2 </a:t>
            </a:r>
            <a:r>
              <a:rPr lang="en-US" altLang="ja-JP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wt</a:t>
            </a:r>
            <a:r>
              <a:rPr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2461 </a:t>
            </a:r>
            <a:r>
              <a:rPr lang="en-US" altLang="ja-JP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nsnqavavtf</a:t>
            </a:r>
            <a:r>
              <a:rPr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ja-JP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tkceeepldl</a:t>
            </a:r>
            <a:r>
              <a:rPr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ja-JP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itslqnardi</a:t>
            </a:r>
            <a:r>
              <a:rPr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ja-JP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qdmrikkkqr</a:t>
            </a:r>
            <a:r>
              <a:rPr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ja-JP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qrvfpqpgsl</a:t>
            </a:r>
            <a:r>
              <a:rPr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ja-JP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ylaktstlpr</a:t>
            </a:r>
            <a:endParaRPr lang="ja-JP" altLang="ja-JP" sz="1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BRCA2 </a:t>
            </a:r>
            <a:r>
              <a:rPr lang="en-US" altLang="ja-JP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wt</a:t>
            </a:r>
            <a:r>
              <a:rPr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2521 </a:t>
            </a:r>
            <a:r>
              <a:rPr lang="en-US" altLang="ja-JP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islkaavggq</a:t>
            </a:r>
            <a:r>
              <a:rPr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ja-JP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vpsacshkql</a:t>
            </a:r>
            <a:r>
              <a:rPr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ja-JP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ytygvskhci</a:t>
            </a:r>
            <a:r>
              <a:rPr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ja-JP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kinsknaesf</a:t>
            </a:r>
            <a:r>
              <a:rPr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ja-JP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qfhtedyfgk</a:t>
            </a:r>
            <a:r>
              <a:rPr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ja-JP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eslwtgkgiq</a:t>
            </a:r>
            <a:endParaRPr lang="ja-JP" altLang="ja-JP" sz="1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BRCA2 </a:t>
            </a:r>
            <a:r>
              <a:rPr lang="en-US" altLang="ja-JP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wt</a:t>
            </a:r>
            <a:r>
              <a:rPr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2581 </a:t>
            </a:r>
            <a:r>
              <a:rPr lang="en-US" altLang="ja-JP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ladggwlips</a:t>
            </a:r>
            <a:r>
              <a:rPr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ja-JP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ndgkagkeef</a:t>
            </a:r>
            <a:r>
              <a:rPr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ja-JP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yralcdtpgv</a:t>
            </a:r>
            <a:r>
              <a:rPr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ja-JP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dpklisriwv</a:t>
            </a:r>
            <a:r>
              <a:rPr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ja-JP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ynhyrwiiwk</a:t>
            </a:r>
            <a:r>
              <a:rPr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ja-JP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laamecafpk</a:t>
            </a:r>
            <a:endParaRPr lang="ja-JP" altLang="ja-JP" sz="1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BRCA2 </a:t>
            </a:r>
            <a:r>
              <a:rPr lang="en-US" altLang="ja-JP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wt</a:t>
            </a:r>
            <a:r>
              <a:rPr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2641 </a:t>
            </a:r>
            <a:r>
              <a:rPr lang="en-US" altLang="ja-JP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efanrclspe</a:t>
            </a:r>
            <a:r>
              <a:rPr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ja-JP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rvllqlkyry</a:t>
            </a:r>
            <a:r>
              <a:rPr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ja-JP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dteidrsrrs</a:t>
            </a:r>
            <a:r>
              <a:rPr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ja-JP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aikkimerdd</a:t>
            </a:r>
            <a:r>
              <a:rPr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ja-JP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taaktlvlcv</a:t>
            </a:r>
            <a:r>
              <a:rPr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ja-JP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sdiislsani</a:t>
            </a:r>
            <a:endParaRPr lang="ja-JP" altLang="ja-JP" sz="1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BRCA2 </a:t>
            </a:r>
            <a:r>
              <a:rPr lang="en-US" altLang="ja-JP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wt</a:t>
            </a:r>
            <a:r>
              <a:rPr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2701 </a:t>
            </a:r>
            <a:r>
              <a:rPr lang="en-US" altLang="ja-JP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setssnktss</a:t>
            </a:r>
            <a:r>
              <a:rPr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ja-JP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adtqkvaiie</a:t>
            </a:r>
            <a:r>
              <a:rPr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ja-JP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ltdgwyavka</a:t>
            </a:r>
            <a:r>
              <a:rPr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ja-JP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qldppllavl</a:t>
            </a:r>
            <a:r>
              <a:rPr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ja-JP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kngrltvgqk</a:t>
            </a:r>
            <a:r>
              <a:rPr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ja-JP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iilhgaelvg</a:t>
            </a:r>
            <a:endParaRPr lang="ja-JP" altLang="ja-JP" sz="1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BRCA2 </a:t>
            </a:r>
            <a:r>
              <a:rPr lang="en-US" altLang="ja-JP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wt</a:t>
            </a:r>
            <a:r>
              <a:rPr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2761 </a:t>
            </a:r>
            <a:r>
              <a:rPr lang="en-US" altLang="ja-JP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spdactplea</a:t>
            </a:r>
            <a:r>
              <a:rPr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ja-JP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peslmlkisa</a:t>
            </a:r>
            <a:r>
              <a:rPr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ja-JP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nstrparwyt</a:t>
            </a:r>
            <a:r>
              <a:rPr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ja-JP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klgffpdprp</a:t>
            </a:r>
            <a:r>
              <a:rPr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ja-JP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fplplsslfs</a:t>
            </a:r>
            <a:r>
              <a:rPr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ja-JP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dggnvgcvdv</a:t>
            </a:r>
            <a:endParaRPr lang="ja-JP" altLang="ja-JP" sz="1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BRCA2 </a:t>
            </a:r>
            <a:r>
              <a:rPr lang="en-US" altLang="ja-JP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wt</a:t>
            </a:r>
            <a:r>
              <a:rPr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2821 </a:t>
            </a:r>
            <a:r>
              <a:rPr lang="en-US" altLang="ja-JP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iiqraypiqw</a:t>
            </a:r>
            <a:r>
              <a:rPr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ja-JP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mektssglyi</a:t>
            </a:r>
            <a:r>
              <a:rPr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ja-JP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frnereeeke</a:t>
            </a:r>
            <a:r>
              <a:rPr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ja-JP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aakyveaqqk</a:t>
            </a:r>
            <a:r>
              <a:rPr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ja-JP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rlealftkiq</a:t>
            </a:r>
            <a:r>
              <a:rPr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ja-JP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eefeeheent</a:t>
            </a:r>
            <a:endParaRPr lang="ja-JP" altLang="ja-JP" sz="1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BRCA2 </a:t>
            </a:r>
            <a:r>
              <a:rPr lang="en-US" altLang="ja-JP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wt</a:t>
            </a:r>
            <a:r>
              <a:rPr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2881 </a:t>
            </a:r>
            <a:r>
              <a:rPr lang="en-US" altLang="ja-JP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tkpylpsral</a:t>
            </a:r>
            <a:r>
              <a:rPr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ja-JP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trqqvralqd</a:t>
            </a:r>
            <a:r>
              <a:rPr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ja-JP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gaelyeavkn</a:t>
            </a:r>
            <a:r>
              <a:rPr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ja-JP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aadpaylegy</a:t>
            </a:r>
            <a:r>
              <a:rPr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ja-JP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fseeqlraln</a:t>
            </a:r>
            <a:r>
              <a:rPr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ja-JP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nhrqmlndkk</a:t>
            </a:r>
            <a:endParaRPr lang="en-US" altLang="ja-JP" sz="1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kumimoji="1" lang="ja-JP" altLang="en-US" sz="1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5DDC304F-7BAF-BC33-BD1A-83E9A5A56845}"/>
              </a:ext>
            </a:extLst>
          </p:cNvPr>
          <p:cNvSpPr txBox="1"/>
          <p:nvPr/>
        </p:nvSpPr>
        <p:spPr>
          <a:xfrm>
            <a:off x="152396" y="377588"/>
            <a:ext cx="2701381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100" b="1" dirty="0">
                <a:latin typeface="Arial Nova Cond" panose="020B0506020202020204" pitchFamily="34" charset="0"/>
              </a:rPr>
              <a:t>BRCA</a:t>
            </a:r>
            <a:r>
              <a:rPr kumimoji="1" lang="ja-JP" altLang="en-US" sz="1100" b="1" dirty="0">
                <a:latin typeface="Arial Nova Cond" panose="020B0506020202020204" pitchFamily="34" charset="0"/>
              </a:rPr>
              <a:t> </a:t>
            </a:r>
            <a:r>
              <a:rPr kumimoji="1" lang="en-US" altLang="ja-JP" sz="1100" b="1" dirty="0" err="1">
                <a:latin typeface="Arial Nova Cond" panose="020B0506020202020204" pitchFamily="34" charset="0"/>
              </a:rPr>
              <a:t>wt</a:t>
            </a:r>
            <a:r>
              <a:rPr kumimoji="1" lang="ja-JP" altLang="en-US" sz="1100" b="1" dirty="0">
                <a:latin typeface="Arial Nova Cond" panose="020B0506020202020204" pitchFamily="34" charset="0"/>
              </a:rPr>
              <a:t> </a:t>
            </a:r>
            <a:r>
              <a:rPr kumimoji="1" lang="en-US" altLang="ja-JP" sz="1100" b="1" dirty="0">
                <a:latin typeface="Arial Nova Cond" panose="020B0506020202020204" pitchFamily="34" charset="0"/>
              </a:rPr>
              <a:t>and</a:t>
            </a:r>
            <a:r>
              <a:rPr kumimoji="1" lang="ja-JP" altLang="en-US" sz="1100" b="1" dirty="0">
                <a:latin typeface="Arial Nova Cond" panose="020B0506020202020204" pitchFamily="34" charset="0"/>
              </a:rPr>
              <a:t> </a:t>
            </a:r>
            <a:r>
              <a:rPr kumimoji="1" lang="en-US" altLang="ja-JP" sz="1100" b="1" dirty="0">
                <a:latin typeface="Arial Nova Cond" panose="020B0506020202020204" pitchFamily="34" charset="0"/>
              </a:rPr>
              <a:t>BRCA mut. (BRCA C631+3A&gt;T)</a:t>
            </a:r>
            <a:endParaRPr kumimoji="1" lang="ja-JP" altLang="en-US" sz="1100" b="1" dirty="0">
              <a:latin typeface="Arial Nova Cond" panose="020B0506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205525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984F6221-9312-D477-926F-CB6EA7CC2380}"/>
              </a:ext>
            </a:extLst>
          </p:cNvPr>
          <p:cNvSpPr txBox="1"/>
          <p:nvPr/>
        </p:nvSpPr>
        <p:spPr>
          <a:xfrm>
            <a:off x="184245" y="436728"/>
            <a:ext cx="638032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BRCA2 </a:t>
            </a:r>
            <a:r>
              <a:rPr lang="en-US" altLang="ja-JP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wt</a:t>
            </a:r>
            <a:r>
              <a:rPr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2941 </a:t>
            </a:r>
            <a:r>
              <a:rPr lang="en-US" altLang="ja-JP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qaqiqleirk</a:t>
            </a:r>
            <a:r>
              <a:rPr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ja-JP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amesaeqkeq</a:t>
            </a:r>
            <a:r>
              <a:rPr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ja-JP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glsrdvttvw</a:t>
            </a:r>
            <a:r>
              <a:rPr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ja-JP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klrivsyskk</a:t>
            </a:r>
            <a:r>
              <a:rPr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ja-JP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ekdsvilsiw</a:t>
            </a:r>
            <a:r>
              <a:rPr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ja-JP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rpssdlysll</a:t>
            </a:r>
            <a:endParaRPr lang="ja-JP" altLang="ja-JP" sz="1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BRCA2 </a:t>
            </a:r>
            <a:r>
              <a:rPr lang="en-US" altLang="ja-JP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wt</a:t>
            </a:r>
            <a:r>
              <a:rPr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3001 </a:t>
            </a:r>
            <a:r>
              <a:rPr lang="en-US" altLang="ja-JP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tegkryriyh</a:t>
            </a:r>
            <a:r>
              <a:rPr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ja-JP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latsksksks</a:t>
            </a:r>
            <a:r>
              <a:rPr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ja-JP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eraniqlaat</a:t>
            </a:r>
            <a:r>
              <a:rPr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ja-JP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kktqyqqlpv</a:t>
            </a:r>
            <a:r>
              <a:rPr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ja-JP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sdeilfqiyq</a:t>
            </a:r>
            <a:r>
              <a:rPr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ja-JP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preplhfskf</a:t>
            </a:r>
            <a:endParaRPr lang="ja-JP" altLang="ja-JP" sz="1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BRCA2 </a:t>
            </a:r>
            <a:r>
              <a:rPr lang="en-US" altLang="ja-JP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wt</a:t>
            </a:r>
            <a:r>
              <a:rPr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3061 </a:t>
            </a:r>
            <a:r>
              <a:rPr lang="en-US" altLang="ja-JP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ldpdfqpscs</a:t>
            </a:r>
            <a:r>
              <a:rPr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ja-JP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evdligfvvs</a:t>
            </a:r>
            <a:r>
              <a:rPr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ja-JP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vvkktglapf</a:t>
            </a:r>
            <a:r>
              <a:rPr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ja-JP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vylsdecynl</a:t>
            </a:r>
            <a:r>
              <a:rPr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ja-JP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laikfwidln</a:t>
            </a:r>
            <a:r>
              <a:rPr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ja-JP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ediikphmli</a:t>
            </a:r>
            <a:endParaRPr lang="ja-JP" altLang="ja-JP" sz="1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BRCA2 </a:t>
            </a:r>
            <a:r>
              <a:rPr lang="en-US" altLang="ja-JP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wt</a:t>
            </a:r>
            <a:r>
              <a:rPr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3121 </a:t>
            </a:r>
            <a:r>
              <a:rPr lang="en-US" altLang="ja-JP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aasnlqwrpe</a:t>
            </a:r>
            <a:r>
              <a:rPr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ja-JP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sksglltlfa</a:t>
            </a:r>
            <a:r>
              <a:rPr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ja-JP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gdfsvfsasp</a:t>
            </a:r>
            <a:r>
              <a:rPr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ja-JP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keghfqetfn</a:t>
            </a:r>
            <a:r>
              <a:rPr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ja-JP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kmkntvenid</a:t>
            </a:r>
            <a:r>
              <a:rPr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ja-JP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ilcneaenkl</a:t>
            </a:r>
            <a:endParaRPr lang="ja-JP" altLang="ja-JP" sz="1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BRCA2 </a:t>
            </a:r>
            <a:r>
              <a:rPr lang="en-US" altLang="ja-JP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wt</a:t>
            </a:r>
            <a:r>
              <a:rPr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3181 </a:t>
            </a:r>
            <a:r>
              <a:rPr lang="en-US" altLang="ja-JP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mhilhandpk</a:t>
            </a:r>
            <a:r>
              <a:rPr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ja-JP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wstptkdcts</a:t>
            </a:r>
            <a:r>
              <a:rPr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ja-JP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gpytaqiipg</a:t>
            </a:r>
            <a:r>
              <a:rPr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ja-JP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tgnkllmssp</a:t>
            </a:r>
            <a:r>
              <a:rPr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ja-JP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nceiyyqspl</a:t>
            </a:r>
            <a:r>
              <a:rPr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ja-JP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slcmakrksv</a:t>
            </a:r>
            <a:endParaRPr lang="ja-JP" altLang="ja-JP" sz="1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BRCA2 </a:t>
            </a:r>
            <a:r>
              <a:rPr lang="en-US" altLang="ja-JP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wt</a:t>
            </a:r>
            <a:r>
              <a:rPr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3241 </a:t>
            </a:r>
            <a:r>
              <a:rPr lang="en-US" altLang="ja-JP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stpvsaqmts</a:t>
            </a:r>
            <a:r>
              <a:rPr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ja-JP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ksckgekeid</a:t>
            </a:r>
            <a:r>
              <a:rPr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ja-JP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dqknckkrra</a:t>
            </a:r>
            <a:r>
              <a:rPr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ja-JP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ldflsrlplp</a:t>
            </a:r>
            <a:r>
              <a:rPr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ja-JP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ppvspictfv</a:t>
            </a:r>
            <a:r>
              <a:rPr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ja-JP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spaaqkafqp</a:t>
            </a:r>
            <a:endParaRPr lang="ja-JP" altLang="ja-JP" sz="1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BRCA2 </a:t>
            </a:r>
            <a:r>
              <a:rPr lang="en-US" altLang="ja-JP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wt</a:t>
            </a:r>
            <a:r>
              <a:rPr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3301 </a:t>
            </a:r>
            <a:r>
              <a:rPr lang="en-US" altLang="ja-JP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prscgtkyet</a:t>
            </a:r>
            <a:r>
              <a:rPr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ja-JP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pikkkelnsp</a:t>
            </a:r>
            <a:r>
              <a:rPr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ja-JP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qmtpfkkfne</a:t>
            </a:r>
            <a:r>
              <a:rPr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ja-JP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isllesnsia</a:t>
            </a:r>
            <a:r>
              <a:rPr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ja-JP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deelalintq</a:t>
            </a:r>
            <a:r>
              <a:rPr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ja-JP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allsgstgek</a:t>
            </a:r>
            <a:endParaRPr lang="ja-JP" altLang="ja-JP" sz="1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BRCA2 </a:t>
            </a:r>
            <a:r>
              <a:rPr lang="en-US" altLang="ja-JP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wt</a:t>
            </a:r>
            <a:r>
              <a:rPr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3361 </a:t>
            </a:r>
            <a:r>
              <a:rPr lang="en-US" altLang="ja-JP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qfisvsestr</a:t>
            </a:r>
            <a:r>
              <a:rPr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ja-JP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taptssedyl</a:t>
            </a:r>
            <a:r>
              <a:rPr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ja-JP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rlkrrcttsl</a:t>
            </a:r>
            <a:r>
              <a:rPr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ja-JP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ikeqessqas</a:t>
            </a:r>
            <a:r>
              <a:rPr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ja-JP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teeceknkqd</a:t>
            </a:r>
            <a:r>
              <a:rPr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ja-JP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tittkkyi</a:t>
            </a:r>
            <a:endParaRPr lang="ja-JP" altLang="ja-JP" sz="1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altLang="ja-JP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//</a:t>
            </a:r>
            <a:endParaRPr lang="ja-JP" altLang="ja-JP" sz="1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52184281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テーマ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293</TotalTime>
  <Words>806</Words>
  <Application>Microsoft Office PowerPoint</Application>
  <PresentationFormat>A4 纸张(210x297 毫米)</PresentationFormat>
  <Paragraphs>102</Paragraphs>
  <Slides>3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3</vt:i4>
      </vt:variant>
    </vt:vector>
  </HeadingPairs>
  <TitlesOfParts>
    <vt:vector size="10" baseType="lpstr">
      <vt:lpstr>游ゴシック</vt:lpstr>
      <vt:lpstr>Aptos</vt:lpstr>
      <vt:lpstr>Aptos Display</vt:lpstr>
      <vt:lpstr>Arial</vt:lpstr>
      <vt:lpstr>Arial Nova Cond</vt:lpstr>
      <vt:lpstr>Courier New</vt:lpstr>
      <vt:lpstr>Office テーマ</vt:lpstr>
      <vt:lpstr>PowerPoint 演示文稿</vt:lpstr>
      <vt:lpstr>PowerPoint 演示文稿</vt:lpstr>
      <vt:lpstr>PowerPoint 演示文稿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Hayashi Takuma</dc:creator>
  <cp:lastModifiedBy>May R</cp:lastModifiedBy>
  <cp:revision>7</cp:revision>
  <dcterms:created xsi:type="dcterms:W3CDTF">2025-08-11T05:13:44Z</dcterms:created>
  <dcterms:modified xsi:type="dcterms:W3CDTF">2025-08-18T05:26:30Z</dcterms:modified>
</cp:coreProperties>
</file>