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493" autoAdjust="0"/>
    <p:restoredTop sz="95726" autoAdjust="0"/>
  </p:normalViewPr>
  <p:slideViewPr>
    <p:cSldViewPr snapToGrid="0">
      <p:cViewPr>
        <p:scale>
          <a:sx n="50" d="100"/>
          <a:sy n="50" d="100"/>
        </p:scale>
        <p:origin x="3084" y="11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31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3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5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870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2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132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1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76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92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090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96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CD6A58-E22A-4E84-B142-D536F59BC665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E368E-A0DE-4518-AA56-78D11E0E3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8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EA0F4-21E4-CB1B-C62A-100E8794E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1D18C1B-C5EC-5660-371E-8D2711087BA2}"/>
              </a:ext>
            </a:extLst>
          </p:cNvPr>
          <p:cNvSpPr txBox="1"/>
          <p:nvPr/>
        </p:nvSpPr>
        <p:spPr>
          <a:xfrm>
            <a:off x="105194" y="4367906"/>
            <a:ext cx="8911586" cy="71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67"/>
              </a:spcAft>
              <a:tabLst>
                <a:tab pos="6166966" algn="l"/>
              </a:tabLst>
            </a:pPr>
            <a:r>
              <a:rPr lang="en-US" sz="1200" b="1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Suppl 2.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 </a:t>
            </a:r>
            <a:r>
              <a:rPr lang="en-US" sz="1200" b="1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Association of tumor BTK expression with myeloid derived suppressor cell (MDSC) gene expression signatures. 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MDSC gene expression signatures, Wang, </a:t>
            </a:r>
            <a:r>
              <a:rPr lang="en-US" sz="1200" kern="100" dirty="0" err="1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Alshetaiwi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, </a:t>
            </a:r>
            <a:r>
              <a:rPr lang="en-US" sz="1200" kern="100" dirty="0" err="1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Cristecu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 granulocytic MDSC (</a:t>
            </a:r>
            <a:r>
              <a:rPr lang="en-US" sz="1200" kern="100" dirty="0" err="1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gMDSC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), </a:t>
            </a:r>
            <a:r>
              <a:rPr lang="en-US" sz="1200" kern="100" dirty="0" err="1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Cristecu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 monocytic MDSC (</a:t>
            </a:r>
            <a:r>
              <a:rPr lang="en-US" sz="1200" kern="100" dirty="0" err="1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mMDSC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), and Kobayashi. </a:t>
            </a:r>
            <a:r>
              <a:rPr lang="en-US" sz="1200" b="1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A.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 TCGA, </a:t>
            </a:r>
            <a:r>
              <a:rPr lang="en-US" sz="1200" b="1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B.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 METABRIC, </a:t>
            </a:r>
            <a:r>
              <a:rPr lang="en-US" sz="1200" b="1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C.</a:t>
            </a:r>
            <a:r>
              <a:rPr lang="en-US" sz="1200" kern="100" dirty="0">
                <a:latin typeface="Times New Roman" panose="02020603050405020304" pitchFamily="18" charset="0"/>
                <a:ea typeface="Aptos" panose="020B0004020202020204" pitchFamily="34" charset="0"/>
                <a:cs typeface="Kalinga" panose="020B0502040204020203" pitchFamily="34" charset="0"/>
              </a:rPr>
              <a:t> SCAN-B cohorts.	</a:t>
            </a:r>
            <a:endParaRPr lang="en-US" sz="1200" kern="100" dirty="0">
              <a:latin typeface="Aptos" panose="020B0004020202020204" pitchFamily="34" charset="0"/>
              <a:ea typeface="Aptos" panose="020B0004020202020204" pitchFamily="34" charset="0"/>
              <a:cs typeface="Kalinga" panose="020B0502040204020203" pitchFamily="34" charset="0"/>
            </a:endParaRP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A3EB7882-682A-A611-6037-9F8485D9E2C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881"/>
          <a:stretch>
            <a:fillRect/>
          </a:stretch>
        </p:blipFill>
        <p:spPr>
          <a:xfrm>
            <a:off x="105193" y="1645611"/>
            <a:ext cx="2897347" cy="2291389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EB2C6DE2-AF61-8B75-DA09-6EB965D35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2653" y="1645611"/>
            <a:ext cx="2897208" cy="2233265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A140170C-8C57-A175-6E3B-64E67882DB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461" y="1645611"/>
            <a:ext cx="2950861" cy="2291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533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58</Words>
  <Application>Microsoft Office PowerPoint</Application>
  <PresentationFormat>Letter Paper (8.5x11 in)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>Roswell 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Takabe, Kazuaki</dc:creator>
  <cp:lastModifiedBy>Robin Wei</cp:lastModifiedBy>
  <cp:revision>6</cp:revision>
  <dcterms:created xsi:type="dcterms:W3CDTF">2026-01-20T02:37:24Z</dcterms:created>
  <dcterms:modified xsi:type="dcterms:W3CDTF">2026-02-13T08:47:52Z</dcterms:modified>
</cp:coreProperties>
</file>